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90" r:id="rId2"/>
    <p:sldId id="798" r:id="rId3"/>
    <p:sldId id="277" r:id="rId4"/>
    <p:sldId id="799" r:id="rId5"/>
    <p:sldId id="660" r:id="rId6"/>
    <p:sldId id="774" r:id="rId7"/>
    <p:sldId id="661" r:id="rId8"/>
    <p:sldId id="662" r:id="rId9"/>
    <p:sldId id="791" r:id="rId10"/>
    <p:sldId id="271" r:id="rId11"/>
    <p:sldId id="784" r:id="rId12"/>
    <p:sldId id="785" r:id="rId13"/>
    <p:sldId id="786" r:id="rId14"/>
    <p:sldId id="279" r:id="rId15"/>
    <p:sldId id="787" r:id="rId16"/>
    <p:sldId id="795" r:id="rId17"/>
    <p:sldId id="788" r:id="rId18"/>
    <p:sldId id="280" r:id="rId19"/>
    <p:sldId id="269" r:id="rId20"/>
    <p:sldId id="270" r:id="rId21"/>
    <p:sldId id="780" r:id="rId22"/>
    <p:sldId id="789" r:id="rId23"/>
    <p:sldId id="796" r:id="rId24"/>
    <p:sldId id="797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9A509-00FB-43F2-8C02-AFC49A36B0A3}" v="46" dt="2026-01-03T14:13:13.397"/>
    <p1510:client id="{815167F4-81EB-42CB-A0E0-67A741E13465}" v="12" dt="2026-01-02T14:17:45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>
        <p:scale>
          <a:sx n="50" d="100"/>
          <a:sy n="50" d="100"/>
        </p:scale>
        <p:origin x="12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al, Dedmer van de" userId="9673ff41-8123-4974-b2e4-287d458ade04" providerId="ADAL" clId="{26F4BEA0-15FC-43A2-8932-64F2C017F6A3}"/>
    <pc:docChg chg="undo custSel addSld delSld modSld">
      <pc:chgData name="Waal, Dedmer van de" userId="9673ff41-8123-4974-b2e4-287d458ade04" providerId="ADAL" clId="{26F4BEA0-15FC-43A2-8932-64F2C017F6A3}" dt="2026-01-03T14:15:23.160" v="480" actId="207"/>
      <pc:docMkLst>
        <pc:docMk/>
      </pc:docMkLst>
      <pc:sldChg chg="modSp mod">
        <pc:chgData name="Waal, Dedmer van de" userId="9673ff41-8123-4974-b2e4-287d458ade04" providerId="ADAL" clId="{26F4BEA0-15FC-43A2-8932-64F2C017F6A3}" dt="2026-01-03T14:15:23.160" v="480" actId="207"/>
        <pc:sldMkLst>
          <pc:docMk/>
          <pc:sldMk cId="2618344597" sldId="270"/>
        </pc:sldMkLst>
        <pc:spChg chg="mod">
          <ac:chgData name="Waal, Dedmer van de" userId="9673ff41-8123-4974-b2e4-287d458ade04" providerId="ADAL" clId="{26F4BEA0-15FC-43A2-8932-64F2C017F6A3}" dt="2026-01-03T14:15:23.160" v="480" actId="207"/>
          <ac:spMkLst>
            <pc:docMk/>
            <pc:sldMk cId="2618344597" sldId="270"/>
            <ac:spMk id="8" creationId="{5D675F46-6E30-9861-4F36-1F8DF760980A}"/>
          </ac:spMkLst>
        </pc:spChg>
      </pc:sldChg>
      <pc:sldChg chg="modSp mod">
        <pc:chgData name="Waal, Dedmer van de" userId="9673ff41-8123-4974-b2e4-287d458ade04" providerId="ADAL" clId="{26F4BEA0-15FC-43A2-8932-64F2C017F6A3}" dt="2026-01-03T14:13:49.808" v="452" actId="113"/>
        <pc:sldMkLst>
          <pc:docMk/>
          <pc:sldMk cId="2422465252" sldId="271"/>
        </pc:sldMkLst>
        <pc:spChg chg="mod">
          <ac:chgData name="Waal, Dedmer van de" userId="9673ff41-8123-4974-b2e4-287d458ade04" providerId="ADAL" clId="{26F4BEA0-15FC-43A2-8932-64F2C017F6A3}" dt="2026-01-03T14:13:49.808" v="452" actId="113"/>
          <ac:spMkLst>
            <pc:docMk/>
            <pc:sldMk cId="2422465252" sldId="271"/>
            <ac:spMk id="5" creationId="{CAD68880-70D4-8F21-6958-26CCF66FEB93}"/>
          </ac:spMkLst>
        </pc:spChg>
      </pc:sldChg>
      <pc:sldChg chg="delSp modSp mod delAnim">
        <pc:chgData name="Waal, Dedmer van de" userId="9673ff41-8123-4974-b2e4-287d458ade04" providerId="ADAL" clId="{26F4BEA0-15FC-43A2-8932-64F2C017F6A3}" dt="2026-01-03T14:13:01.136" v="385" actId="1076"/>
        <pc:sldMkLst>
          <pc:docMk/>
          <pc:sldMk cId="3897300127" sldId="277"/>
        </pc:sldMkLst>
        <pc:spChg chg="mod">
          <ac:chgData name="Waal, Dedmer van de" userId="9673ff41-8123-4974-b2e4-287d458ade04" providerId="ADAL" clId="{26F4BEA0-15FC-43A2-8932-64F2C017F6A3}" dt="2026-01-03T14:13:01.136" v="385" actId="1076"/>
          <ac:spMkLst>
            <pc:docMk/>
            <pc:sldMk cId="3897300127" sldId="277"/>
            <ac:spMk id="3" creationId="{622F2784-4AAD-CF48-5524-18C212187F2B}"/>
          </ac:spMkLst>
        </pc:spChg>
        <pc:spChg chg="del mod">
          <ac:chgData name="Waal, Dedmer van de" userId="9673ff41-8123-4974-b2e4-287d458ade04" providerId="ADAL" clId="{26F4BEA0-15FC-43A2-8932-64F2C017F6A3}" dt="2026-01-03T14:12:56.071" v="384" actId="478"/>
          <ac:spMkLst>
            <pc:docMk/>
            <pc:sldMk cId="3897300127" sldId="277"/>
            <ac:spMk id="5" creationId="{659FE670-FD39-34B7-CA7E-D3E6C10F4B1F}"/>
          </ac:spMkLst>
        </pc:spChg>
      </pc:sldChg>
      <pc:sldChg chg="modSp mod">
        <pc:chgData name="Waal, Dedmer van de" userId="9673ff41-8123-4974-b2e4-287d458ade04" providerId="ADAL" clId="{26F4BEA0-15FC-43A2-8932-64F2C017F6A3}" dt="2026-01-03T14:14:40.120" v="478" actId="1076"/>
        <pc:sldMkLst>
          <pc:docMk/>
          <pc:sldMk cId="3389399542" sldId="279"/>
        </pc:sldMkLst>
        <pc:spChg chg="mod">
          <ac:chgData name="Waal, Dedmer van de" userId="9673ff41-8123-4974-b2e4-287d458ade04" providerId="ADAL" clId="{26F4BEA0-15FC-43A2-8932-64F2C017F6A3}" dt="2026-01-03T14:14:40.120" v="478" actId="1076"/>
          <ac:spMkLst>
            <pc:docMk/>
            <pc:sldMk cId="3389399542" sldId="279"/>
            <ac:spMk id="5" creationId="{12A365D8-F217-F95B-3866-A9039B56B48E}"/>
          </ac:spMkLst>
        </pc:spChg>
      </pc:sldChg>
      <pc:sldChg chg="addSp modSp add mod">
        <pc:chgData name="Waal, Dedmer van de" userId="9673ff41-8123-4974-b2e4-287d458ade04" providerId="ADAL" clId="{26F4BEA0-15FC-43A2-8932-64F2C017F6A3}" dt="2026-01-02T14:17:32.258" v="316" actId="404"/>
        <pc:sldMkLst>
          <pc:docMk/>
          <pc:sldMk cId="2097862143" sldId="660"/>
        </pc:sldMkLst>
        <pc:spChg chg="add mod">
          <ac:chgData name="Waal, Dedmer van de" userId="9673ff41-8123-4974-b2e4-287d458ade04" providerId="ADAL" clId="{26F4BEA0-15FC-43A2-8932-64F2C017F6A3}" dt="2026-01-02T14:17:32.258" v="316" actId="404"/>
          <ac:spMkLst>
            <pc:docMk/>
            <pc:sldMk cId="2097862143" sldId="660"/>
            <ac:spMk id="2" creationId="{5C58578B-B4F6-353A-66DD-E0A3F0854239}"/>
          </ac:spMkLst>
        </pc:spChg>
        <pc:spChg chg="add mod">
          <ac:chgData name="Waal, Dedmer van de" userId="9673ff41-8123-4974-b2e4-287d458ade04" providerId="ADAL" clId="{26F4BEA0-15FC-43A2-8932-64F2C017F6A3}" dt="2026-01-02T14:16:52.787" v="262" actId="20577"/>
          <ac:spMkLst>
            <pc:docMk/>
            <pc:sldMk cId="2097862143" sldId="660"/>
            <ac:spMk id="5" creationId="{D9CD3E25-464A-58B9-CB28-22AB2D99357D}"/>
          </ac:spMkLst>
        </pc:spChg>
      </pc:sldChg>
      <pc:sldChg chg="del">
        <pc:chgData name="Waal, Dedmer van de" userId="9673ff41-8123-4974-b2e4-287d458ade04" providerId="ADAL" clId="{26F4BEA0-15FC-43A2-8932-64F2C017F6A3}" dt="2026-01-02T14:10:41.959" v="3" actId="2696"/>
        <pc:sldMkLst>
          <pc:docMk/>
          <pc:sldMk cId="3705692327" sldId="660"/>
        </pc:sldMkLst>
      </pc:sldChg>
      <pc:sldChg chg="del">
        <pc:chgData name="Waal, Dedmer van de" userId="9673ff41-8123-4974-b2e4-287d458ade04" providerId="ADAL" clId="{26F4BEA0-15FC-43A2-8932-64F2C017F6A3}" dt="2026-01-02T14:10:41.959" v="3" actId="2696"/>
        <pc:sldMkLst>
          <pc:docMk/>
          <pc:sldMk cId="30801851" sldId="661"/>
        </pc:sldMkLst>
      </pc:sldChg>
      <pc:sldChg chg="addSp modSp add mod">
        <pc:chgData name="Waal, Dedmer van de" userId="9673ff41-8123-4974-b2e4-287d458ade04" providerId="ADAL" clId="{26F4BEA0-15FC-43A2-8932-64F2C017F6A3}" dt="2026-01-02T14:17:43.755" v="323" actId="1036"/>
        <pc:sldMkLst>
          <pc:docMk/>
          <pc:sldMk cId="3720570800" sldId="661"/>
        </pc:sldMkLst>
        <pc:spChg chg="mod">
          <ac:chgData name="Waal, Dedmer van de" userId="9673ff41-8123-4974-b2e4-287d458ade04" providerId="ADAL" clId="{26F4BEA0-15FC-43A2-8932-64F2C017F6A3}" dt="2026-01-02T14:17:43.755" v="323" actId="1036"/>
          <ac:spMkLst>
            <pc:docMk/>
            <pc:sldMk cId="3720570800" sldId="661"/>
            <ac:spMk id="2" creationId="{568BE612-7B05-459E-811B-D60EC40419AD}"/>
          </ac:spMkLst>
        </pc:spChg>
        <pc:spChg chg="mod">
          <ac:chgData name="Waal, Dedmer van de" userId="9673ff41-8123-4974-b2e4-287d458ade04" providerId="ADAL" clId="{26F4BEA0-15FC-43A2-8932-64F2C017F6A3}" dt="2026-01-02T14:17:43.755" v="323" actId="1036"/>
          <ac:spMkLst>
            <pc:docMk/>
            <pc:sldMk cId="3720570800" sldId="661"/>
            <ac:spMk id="3" creationId="{A006D275-F7CE-49D2-9264-8CA732861F32}"/>
          </ac:spMkLst>
        </pc:spChg>
        <pc:spChg chg="add mod">
          <ac:chgData name="Waal, Dedmer van de" userId="9673ff41-8123-4974-b2e4-287d458ade04" providerId="ADAL" clId="{26F4BEA0-15FC-43A2-8932-64F2C017F6A3}" dt="2026-01-02T14:16:59.219" v="264"/>
          <ac:spMkLst>
            <pc:docMk/>
            <pc:sldMk cId="3720570800" sldId="661"/>
            <ac:spMk id="4" creationId="{9E3295B1-27F3-4675-9B1A-0245DD2A4BB7}"/>
          </ac:spMkLst>
        </pc:spChg>
        <pc:spChg chg="add mod">
          <ac:chgData name="Waal, Dedmer van de" userId="9673ff41-8123-4974-b2e4-287d458ade04" providerId="ADAL" clId="{26F4BEA0-15FC-43A2-8932-64F2C017F6A3}" dt="2026-01-02T14:17:38.563" v="318"/>
          <ac:spMkLst>
            <pc:docMk/>
            <pc:sldMk cId="3720570800" sldId="661"/>
            <ac:spMk id="6" creationId="{A4759750-D2D2-DF0B-95E3-13CED0AA690D}"/>
          </ac:spMkLst>
        </pc:spChg>
        <pc:spChg chg="mod">
          <ac:chgData name="Waal, Dedmer van de" userId="9673ff41-8123-4974-b2e4-287d458ade04" providerId="ADAL" clId="{26F4BEA0-15FC-43A2-8932-64F2C017F6A3}" dt="2026-01-02T14:17:43.755" v="323" actId="1036"/>
          <ac:spMkLst>
            <pc:docMk/>
            <pc:sldMk cId="3720570800" sldId="661"/>
            <ac:spMk id="8" creationId="{E4438A87-566A-4863-AC5C-C35AAE53C75C}"/>
          </ac:spMkLst>
        </pc:spChg>
        <pc:spChg chg="mod">
          <ac:chgData name="Waal, Dedmer van de" userId="9673ff41-8123-4974-b2e4-287d458ade04" providerId="ADAL" clId="{26F4BEA0-15FC-43A2-8932-64F2C017F6A3}" dt="2026-01-02T14:17:43.755" v="323" actId="1036"/>
          <ac:spMkLst>
            <pc:docMk/>
            <pc:sldMk cId="3720570800" sldId="661"/>
            <ac:spMk id="9" creationId="{E169C1C4-084F-4CEE-B56B-45721034A4C7}"/>
          </ac:spMkLst>
        </pc:spChg>
        <pc:picChg chg="mod">
          <ac:chgData name="Waal, Dedmer van de" userId="9673ff41-8123-4974-b2e4-287d458ade04" providerId="ADAL" clId="{26F4BEA0-15FC-43A2-8932-64F2C017F6A3}" dt="2026-01-02T14:17:43.755" v="323" actId="1036"/>
          <ac:picMkLst>
            <pc:docMk/>
            <pc:sldMk cId="3720570800" sldId="661"/>
            <ac:picMk id="10" creationId="{97D67173-CD20-4076-847B-539149006F94}"/>
          </ac:picMkLst>
        </pc:picChg>
        <pc:picChg chg="mod">
          <ac:chgData name="Waal, Dedmer van de" userId="9673ff41-8123-4974-b2e4-287d458ade04" providerId="ADAL" clId="{26F4BEA0-15FC-43A2-8932-64F2C017F6A3}" dt="2026-01-02T14:17:43.755" v="323" actId="1036"/>
          <ac:picMkLst>
            <pc:docMk/>
            <pc:sldMk cId="3720570800" sldId="661"/>
            <ac:picMk id="11" creationId="{FF9D5919-3939-42CE-9B17-51D675C33A90}"/>
          </ac:picMkLst>
        </pc:picChg>
        <pc:picChg chg="mod">
          <ac:chgData name="Waal, Dedmer van de" userId="9673ff41-8123-4974-b2e4-287d458ade04" providerId="ADAL" clId="{26F4BEA0-15FC-43A2-8932-64F2C017F6A3}" dt="2026-01-02T14:17:43.755" v="323" actId="1036"/>
          <ac:picMkLst>
            <pc:docMk/>
            <pc:sldMk cId="3720570800" sldId="661"/>
            <ac:picMk id="12" creationId="{02BA9AD8-129D-4A66-8F74-364B7DD99948}"/>
          </ac:picMkLst>
        </pc:picChg>
        <pc:picChg chg="mod">
          <ac:chgData name="Waal, Dedmer van de" userId="9673ff41-8123-4974-b2e4-287d458ade04" providerId="ADAL" clId="{26F4BEA0-15FC-43A2-8932-64F2C017F6A3}" dt="2026-01-02T14:17:43.755" v="323" actId="1036"/>
          <ac:picMkLst>
            <pc:docMk/>
            <pc:sldMk cId="3720570800" sldId="661"/>
            <ac:picMk id="14" creationId="{1CAB62F7-4F28-4FC0-8C7D-458D1DFD2154}"/>
          </ac:picMkLst>
        </pc:picChg>
      </pc:sldChg>
      <pc:sldChg chg="del">
        <pc:chgData name="Waal, Dedmer van de" userId="9673ff41-8123-4974-b2e4-287d458ade04" providerId="ADAL" clId="{26F4BEA0-15FC-43A2-8932-64F2C017F6A3}" dt="2026-01-02T14:10:51.523" v="5" actId="2696"/>
        <pc:sldMkLst>
          <pc:docMk/>
          <pc:sldMk cId="3558316273" sldId="662"/>
        </pc:sldMkLst>
      </pc:sldChg>
      <pc:sldChg chg="addSp modSp add mod">
        <pc:chgData name="Waal, Dedmer van de" userId="9673ff41-8123-4974-b2e4-287d458ade04" providerId="ADAL" clId="{26F4BEA0-15FC-43A2-8932-64F2C017F6A3}" dt="2026-01-02T14:17:45.734" v="324"/>
        <pc:sldMkLst>
          <pc:docMk/>
          <pc:sldMk cId="3741748882" sldId="662"/>
        </pc:sldMkLst>
        <pc:spChg chg="add mod">
          <ac:chgData name="Waal, Dedmer van de" userId="9673ff41-8123-4974-b2e4-287d458ade04" providerId="ADAL" clId="{26F4BEA0-15FC-43A2-8932-64F2C017F6A3}" dt="2026-01-02T14:17:12.223" v="288"/>
          <ac:spMkLst>
            <pc:docMk/>
            <pc:sldMk cId="3741748882" sldId="662"/>
            <ac:spMk id="6" creationId="{D9B7F526-085B-30A3-76D8-B08DD524DD65}"/>
          </ac:spMkLst>
        </pc:spChg>
        <pc:spChg chg="add mod">
          <ac:chgData name="Waal, Dedmer van de" userId="9673ff41-8123-4974-b2e4-287d458ade04" providerId="ADAL" clId="{26F4BEA0-15FC-43A2-8932-64F2C017F6A3}" dt="2026-01-02T14:17:45.734" v="324"/>
          <ac:spMkLst>
            <pc:docMk/>
            <pc:sldMk cId="3741748882" sldId="662"/>
            <ac:spMk id="9" creationId="{6B64DBB9-3731-A49C-4FDC-4A79072139D6}"/>
          </ac:spMkLst>
        </pc:spChg>
        <pc:grpChg chg="mod">
          <ac:chgData name="Waal, Dedmer van de" userId="9673ff41-8123-4974-b2e4-287d458ade04" providerId="ADAL" clId="{26F4BEA0-15FC-43A2-8932-64F2C017F6A3}" dt="2026-01-02T14:17:10.273" v="287" actId="1035"/>
          <ac:grpSpMkLst>
            <pc:docMk/>
            <pc:sldMk cId="3741748882" sldId="662"/>
            <ac:grpSpMk id="2" creationId="{7F127DAD-3DB6-4372-B7B1-F64B570B83E6}"/>
          </ac:grpSpMkLst>
        </pc:grpChg>
        <pc:picChg chg="mod">
          <ac:chgData name="Waal, Dedmer van de" userId="9673ff41-8123-4974-b2e4-287d458ade04" providerId="ADAL" clId="{26F4BEA0-15FC-43A2-8932-64F2C017F6A3}" dt="2026-01-02T14:17:10.273" v="287" actId="1035"/>
          <ac:picMkLst>
            <pc:docMk/>
            <pc:sldMk cId="3741748882" sldId="662"/>
            <ac:picMk id="4" creationId="{8ACF7E60-0482-4F6B-AED4-3632D3489EED}"/>
          </ac:picMkLst>
        </pc:picChg>
        <pc:picChg chg="mod">
          <ac:chgData name="Waal, Dedmer van de" userId="9673ff41-8123-4974-b2e4-287d458ade04" providerId="ADAL" clId="{26F4BEA0-15FC-43A2-8932-64F2C017F6A3}" dt="2026-01-02T14:17:10.273" v="287" actId="1035"/>
          <ac:picMkLst>
            <pc:docMk/>
            <pc:sldMk cId="3741748882" sldId="662"/>
            <ac:picMk id="5" creationId="{0B639341-0E95-4D93-A483-2D545A17FC27}"/>
          </ac:picMkLst>
        </pc:picChg>
      </pc:sldChg>
      <pc:sldChg chg="addSp modSp add">
        <pc:chgData name="Waal, Dedmer van de" userId="9673ff41-8123-4974-b2e4-287d458ade04" providerId="ADAL" clId="{26F4BEA0-15FC-43A2-8932-64F2C017F6A3}" dt="2026-01-02T14:17:36.423" v="317"/>
        <pc:sldMkLst>
          <pc:docMk/>
          <pc:sldMk cId="2911502214" sldId="774"/>
        </pc:sldMkLst>
        <pc:spChg chg="add mod">
          <ac:chgData name="Waal, Dedmer van de" userId="9673ff41-8123-4974-b2e4-287d458ade04" providerId="ADAL" clId="{26F4BEA0-15FC-43A2-8932-64F2C017F6A3}" dt="2026-01-02T14:16:57.538" v="263"/>
          <ac:spMkLst>
            <pc:docMk/>
            <pc:sldMk cId="2911502214" sldId="774"/>
            <ac:spMk id="2" creationId="{A4A75326-76D1-BBA0-1259-CDD225C2D264}"/>
          </ac:spMkLst>
        </pc:spChg>
        <pc:spChg chg="add mod">
          <ac:chgData name="Waal, Dedmer van de" userId="9673ff41-8123-4974-b2e4-287d458ade04" providerId="ADAL" clId="{26F4BEA0-15FC-43A2-8932-64F2C017F6A3}" dt="2026-01-02T14:17:36.423" v="317"/>
          <ac:spMkLst>
            <pc:docMk/>
            <pc:sldMk cId="2911502214" sldId="774"/>
            <ac:spMk id="4" creationId="{E73F6B44-DA64-D764-412E-D4BE17D89EE2}"/>
          </ac:spMkLst>
        </pc:spChg>
      </pc:sldChg>
      <pc:sldChg chg="del">
        <pc:chgData name="Waal, Dedmer van de" userId="9673ff41-8123-4974-b2e4-287d458ade04" providerId="ADAL" clId="{26F4BEA0-15FC-43A2-8932-64F2C017F6A3}" dt="2026-01-02T14:10:41.959" v="3" actId="2696"/>
        <pc:sldMkLst>
          <pc:docMk/>
          <pc:sldMk cId="3575630369" sldId="774"/>
        </pc:sldMkLst>
      </pc:sldChg>
      <pc:sldChg chg="del">
        <pc:chgData name="Waal, Dedmer van de" userId="9673ff41-8123-4974-b2e4-287d458ade04" providerId="ADAL" clId="{26F4BEA0-15FC-43A2-8932-64F2C017F6A3}" dt="2026-01-02T14:10:36.767" v="2" actId="47"/>
        <pc:sldMkLst>
          <pc:docMk/>
          <pc:sldMk cId="4064735674" sldId="777"/>
        </pc:sldMkLst>
      </pc:sldChg>
      <pc:sldChg chg="modSp mod">
        <pc:chgData name="Waal, Dedmer van de" userId="9673ff41-8123-4974-b2e4-287d458ade04" providerId="ADAL" clId="{26F4BEA0-15FC-43A2-8932-64F2C017F6A3}" dt="2026-01-03T14:13:58.499" v="453" actId="114"/>
        <pc:sldMkLst>
          <pc:docMk/>
          <pc:sldMk cId="3071020242" sldId="784"/>
        </pc:sldMkLst>
        <pc:spChg chg="mod">
          <ac:chgData name="Waal, Dedmer van de" userId="9673ff41-8123-4974-b2e4-287d458ade04" providerId="ADAL" clId="{26F4BEA0-15FC-43A2-8932-64F2C017F6A3}" dt="2026-01-03T14:13:58.499" v="453" actId="114"/>
          <ac:spMkLst>
            <pc:docMk/>
            <pc:sldMk cId="3071020242" sldId="784"/>
            <ac:spMk id="6" creationId="{EEF8FB5B-D066-646D-17AE-15877DE74C9C}"/>
          </ac:spMkLst>
        </pc:spChg>
      </pc:sldChg>
      <pc:sldChg chg="modSp mod">
        <pc:chgData name="Waal, Dedmer van de" userId="9673ff41-8123-4974-b2e4-287d458ade04" providerId="ADAL" clId="{26F4BEA0-15FC-43A2-8932-64F2C017F6A3}" dt="2026-01-03T14:14:02.359" v="454" actId="114"/>
        <pc:sldMkLst>
          <pc:docMk/>
          <pc:sldMk cId="1684089043" sldId="785"/>
        </pc:sldMkLst>
        <pc:spChg chg="mod">
          <ac:chgData name="Waal, Dedmer van de" userId="9673ff41-8123-4974-b2e4-287d458ade04" providerId="ADAL" clId="{26F4BEA0-15FC-43A2-8932-64F2C017F6A3}" dt="2026-01-03T14:14:02.359" v="454" actId="114"/>
          <ac:spMkLst>
            <pc:docMk/>
            <pc:sldMk cId="1684089043" sldId="785"/>
            <ac:spMk id="11" creationId="{DDF3FB62-DCA8-2D49-8082-7EFFCE1698F5}"/>
          </ac:spMkLst>
        </pc:spChg>
      </pc:sldChg>
      <pc:sldChg chg="modSp mod">
        <pc:chgData name="Waal, Dedmer van de" userId="9673ff41-8123-4974-b2e4-287d458ade04" providerId="ADAL" clId="{26F4BEA0-15FC-43A2-8932-64F2C017F6A3}" dt="2026-01-03T14:14:10.884" v="455" actId="114"/>
        <pc:sldMkLst>
          <pc:docMk/>
          <pc:sldMk cId="734507566" sldId="786"/>
        </pc:sldMkLst>
        <pc:spChg chg="mod">
          <ac:chgData name="Waal, Dedmer van de" userId="9673ff41-8123-4974-b2e4-287d458ade04" providerId="ADAL" clId="{26F4BEA0-15FC-43A2-8932-64F2C017F6A3}" dt="2026-01-03T14:14:10.884" v="455" actId="114"/>
          <ac:spMkLst>
            <pc:docMk/>
            <pc:sldMk cId="734507566" sldId="786"/>
            <ac:spMk id="11" creationId="{964B6D7C-EEB0-3A42-46C0-2FE3D9F76200}"/>
          </ac:spMkLst>
        </pc:spChg>
      </pc:sldChg>
      <pc:sldChg chg="modSp mod">
        <pc:chgData name="Waal, Dedmer van de" userId="9673ff41-8123-4974-b2e4-287d458ade04" providerId="ADAL" clId="{26F4BEA0-15FC-43A2-8932-64F2C017F6A3}" dt="2026-01-03T14:15:12.057" v="479" actId="113"/>
        <pc:sldMkLst>
          <pc:docMk/>
          <pc:sldMk cId="1855738637" sldId="788"/>
        </pc:sldMkLst>
        <pc:spChg chg="mod">
          <ac:chgData name="Waal, Dedmer van de" userId="9673ff41-8123-4974-b2e4-287d458ade04" providerId="ADAL" clId="{26F4BEA0-15FC-43A2-8932-64F2C017F6A3}" dt="2026-01-03T14:15:12.057" v="479" actId="113"/>
          <ac:spMkLst>
            <pc:docMk/>
            <pc:sldMk cId="1855738637" sldId="788"/>
            <ac:spMk id="7" creationId="{D5753887-9CFD-6437-BE12-F0235857E333}"/>
          </ac:spMkLst>
        </pc:spChg>
      </pc:sldChg>
      <pc:sldChg chg="addSp delSp modSp add del mod">
        <pc:chgData name="Waal, Dedmer van de" userId="9673ff41-8123-4974-b2e4-287d458ade04" providerId="ADAL" clId="{26F4BEA0-15FC-43A2-8932-64F2C017F6A3}" dt="2026-01-03T14:12:38.323" v="378" actId="1076"/>
        <pc:sldMkLst>
          <pc:docMk/>
          <pc:sldMk cId="2433725279" sldId="790"/>
        </pc:sldMkLst>
        <pc:spChg chg="mod">
          <ac:chgData name="Waal, Dedmer van de" userId="9673ff41-8123-4974-b2e4-287d458ade04" providerId="ADAL" clId="{26F4BEA0-15FC-43A2-8932-64F2C017F6A3}" dt="2026-01-02T14:13:32.727" v="105" actId="164"/>
          <ac:spMkLst>
            <pc:docMk/>
            <pc:sldMk cId="2433725279" sldId="790"/>
            <ac:spMk id="2" creationId="{8644DD2B-D8A2-FBAC-BE85-83C620CC290A}"/>
          </ac:spMkLst>
        </pc:spChg>
        <pc:spChg chg="add del mod">
          <ac:chgData name="Waal, Dedmer van de" userId="9673ff41-8123-4974-b2e4-287d458ade04" providerId="ADAL" clId="{26F4BEA0-15FC-43A2-8932-64F2C017F6A3}" dt="2026-01-03T14:12:12.020" v="335" actId="478"/>
          <ac:spMkLst>
            <pc:docMk/>
            <pc:sldMk cId="2433725279" sldId="790"/>
            <ac:spMk id="3" creationId="{37411525-07B7-D658-B005-CD2885DE91BC}"/>
          </ac:spMkLst>
        </pc:spChg>
        <pc:spChg chg="mod">
          <ac:chgData name="Waal, Dedmer van de" userId="9673ff41-8123-4974-b2e4-287d458ade04" providerId="ADAL" clId="{26F4BEA0-15FC-43A2-8932-64F2C017F6A3}" dt="2026-01-02T14:13:32.727" v="105" actId="164"/>
          <ac:spMkLst>
            <pc:docMk/>
            <pc:sldMk cId="2433725279" sldId="790"/>
            <ac:spMk id="4" creationId="{752E0ED6-8202-0447-7149-4B29E5725480}"/>
          </ac:spMkLst>
        </pc:spChg>
        <pc:spChg chg="add del mod">
          <ac:chgData name="Waal, Dedmer van de" userId="9673ff41-8123-4974-b2e4-287d458ade04" providerId="ADAL" clId="{26F4BEA0-15FC-43A2-8932-64F2C017F6A3}" dt="2026-01-03T14:12:12.020" v="335" actId="478"/>
          <ac:spMkLst>
            <pc:docMk/>
            <pc:sldMk cId="2433725279" sldId="790"/>
            <ac:spMk id="5" creationId="{EDF7FF3E-324E-6E23-B193-521305821D3F}"/>
          </ac:spMkLst>
        </pc:spChg>
        <pc:spChg chg="add del mod">
          <ac:chgData name="Waal, Dedmer van de" userId="9673ff41-8123-4974-b2e4-287d458ade04" providerId="ADAL" clId="{26F4BEA0-15FC-43A2-8932-64F2C017F6A3}" dt="2026-01-03T14:12:12.020" v="335" actId="478"/>
          <ac:spMkLst>
            <pc:docMk/>
            <pc:sldMk cId="2433725279" sldId="790"/>
            <ac:spMk id="7" creationId="{9B7617F9-46FC-7B62-FC74-AEF58FED765B}"/>
          </ac:spMkLst>
        </pc:spChg>
        <pc:spChg chg="add del mod">
          <ac:chgData name="Waal, Dedmer van de" userId="9673ff41-8123-4974-b2e4-287d458ade04" providerId="ADAL" clId="{26F4BEA0-15FC-43A2-8932-64F2C017F6A3}" dt="2026-01-02T14:12:36.053" v="93" actId="478"/>
          <ac:spMkLst>
            <pc:docMk/>
            <pc:sldMk cId="2433725279" sldId="790"/>
            <ac:spMk id="8" creationId="{5C41C1AD-A936-737D-A766-E371BB9AEBB3}"/>
          </ac:spMkLst>
        </pc:spChg>
        <pc:spChg chg="add mod">
          <ac:chgData name="Waal, Dedmer van de" userId="9673ff41-8123-4974-b2e4-287d458ade04" providerId="ADAL" clId="{26F4BEA0-15FC-43A2-8932-64F2C017F6A3}" dt="2026-01-02T14:13:32.727" v="105" actId="164"/>
          <ac:spMkLst>
            <pc:docMk/>
            <pc:sldMk cId="2433725279" sldId="790"/>
            <ac:spMk id="12" creationId="{8D93D4D4-9A1F-BED6-A952-D6F2DA46C906}"/>
          </ac:spMkLst>
        </pc:spChg>
        <pc:spChg chg="add mod">
          <ac:chgData name="Waal, Dedmer van de" userId="9673ff41-8123-4974-b2e4-287d458ade04" providerId="ADAL" clId="{26F4BEA0-15FC-43A2-8932-64F2C017F6A3}" dt="2026-01-03T14:11:46.293" v="325"/>
          <ac:spMkLst>
            <pc:docMk/>
            <pc:sldMk cId="2433725279" sldId="790"/>
            <ac:spMk id="14" creationId="{9E71BACF-AB96-F590-0769-B8B583961E4D}"/>
          </ac:spMkLst>
        </pc:spChg>
        <pc:spChg chg="add mod">
          <ac:chgData name="Waal, Dedmer van de" userId="9673ff41-8123-4974-b2e4-287d458ade04" providerId="ADAL" clId="{26F4BEA0-15FC-43A2-8932-64F2C017F6A3}" dt="2026-01-03T14:11:46.293" v="325"/>
          <ac:spMkLst>
            <pc:docMk/>
            <pc:sldMk cId="2433725279" sldId="790"/>
            <ac:spMk id="15" creationId="{BE25D0A6-5683-9E3C-0824-08AA41862856}"/>
          </ac:spMkLst>
        </pc:spChg>
        <pc:spChg chg="add mod">
          <ac:chgData name="Waal, Dedmer van de" userId="9673ff41-8123-4974-b2e4-287d458ade04" providerId="ADAL" clId="{26F4BEA0-15FC-43A2-8932-64F2C017F6A3}" dt="2026-01-03T14:11:46.293" v="325"/>
          <ac:spMkLst>
            <pc:docMk/>
            <pc:sldMk cId="2433725279" sldId="790"/>
            <ac:spMk id="20" creationId="{BB53366D-66E7-C2FD-0884-52F635B626BD}"/>
          </ac:spMkLst>
        </pc:spChg>
        <pc:spChg chg="add mod">
          <ac:chgData name="Waal, Dedmer van de" userId="9673ff41-8123-4974-b2e4-287d458ade04" providerId="ADAL" clId="{26F4BEA0-15FC-43A2-8932-64F2C017F6A3}" dt="2026-01-03T14:12:31.305" v="377" actId="404"/>
          <ac:spMkLst>
            <pc:docMk/>
            <pc:sldMk cId="2433725279" sldId="790"/>
            <ac:spMk id="22" creationId="{8D30166F-4738-7D79-B50A-DD6733D62386}"/>
          </ac:spMkLst>
        </pc:spChg>
        <pc:spChg chg="add mod">
          <ac:chgData name="Waal, Dedmer van de" userId="9673ff41-8123-4974-b2e4-287d458ade04" providerId="ADAL" clId="{26F4BEA0-15FC-43A2-8932-64F2C017F6A3}" dt="2026-01-03T14:12:01.291" v="331"/>
          <ac:spMkLst>
            <pc:docMk/>
            <pc:sldMk cId="2433725279" sldId="790"/>
            <ac:spMk id="23" creationId="{A3DF5EFD-8C1F-7496-C299-9C5823E29D96}"/>
          </ac:spMkLst>
        </pc:spChg>
        <pc:spChg chg="add mod">
          <ac:chgData name="Waal, Dedmer van de" userId="9673ff41-8123-4974-b2e4-287d458ade04" providerId="ADAL" clId="{26F4BEA0-15FC-43A2-8932-64F2C017F6A3}" dt="2026-01-03T14:12:01.291" v="331"/>
          <ac:spMkLst>
            <pc:docMk/>
            <pc:sldMk cId="2433725279" sldId="790"/>
            <ac:spMk id="28" creationId="{73A85295-3403-7611-5F32-1D6D1ED23C8E}"/>
          </ac:spMkLst>
        </pc:spChg>
        <pc:grpChg chg="add del mod">
          <ac:chgData name="Waal, Dedmer van de" userId="9673ff41-8123-4974-b2e4-287d458ade04" providerId="ADAL" clId="{26F4BEA0-15FC-43A2-8932-64F2C017F6A3}" dt="2026-01-03T14:12:38.323" v="378" actId="1076"/>
          <ac:grpSpMkLst>
            <pc:docMk/>
            <pc:sldMk cId="2433725279" sldId="790"/>
            <ac:grpSpMk id="13" creationId="{28CE920E-6102-9A66-8EFA-DCCDE0BC0448}"/>
          </ac:grpSpMkLst>
        </pc:grpChg>
        <pc:picChg chg="add mod">
          <ac:chgData name="Waal, Dedmer van de" userId="9673ff41-8123-4974-b2e4-287d458ade04" providerId="ADAL" clId="{26F4BEA0-15FC-43A2-8932-64F2C017F6A3}" dt="2026-01-03T14:11:46.293" v="325"/>
          <ac:picMkLst>
            <pc:docMk/>
            <pc:sldMk cId="2433725279" sldId="790"/>
            <ac:picMk id="8" creationId="{228704E6-AA19-0735-FA61-A75CF90D0362}"/>
          </ac:picMkLst>
        </pc:picChg>
        <pc:picChg chg="add del mod">
          <ac:chgData name="Waal, Dedmer van de" userId="9673ff41-8123-4974-b2e4-287d458ade04" providerId="ADAL" clId="{26F4BEA0-15FC-43A2-8932-64F2C017F6A3}" dt="2026-01-03T14:12:12.020" v="335" actId="478"/>
          <ac:picMkLst>
            <pc:docMk/>
            <pc:sldMk cId="2433725279" sldId="790"/>
            <ac:picMk id="9" creationId="{56476A70-7108-2528-7CF0-DA9022B4C480}"/>
          </ac:picMkLst>
        </pc:picChg>
        <pc:picChg chg="add del mod">
          <ac:chgData name="Waal, Dedmer van de" userId="9673ff41-8123-4974-b2e4-287d458ade04" providerId="ADAL" clId="{26F4BEA0-15FC-43A2-8932-64F2C017F6A3}" dt="2026-01-03T14:12:12.020" v="335" actId="478"/>
          <ac:picMkLst>
            <pc:docMk/>
            <pc:sldMk cId="2433725279" sldId="790"/>
            <ac:picMk id="10" creationId="{DF83CB4B-5BEA-DB70-2892-58FD59488FBE}"/>
          </ac:picMkLst>
        </pc:picChg>
        <pc:picChg chg="add del mod">
          <ac:chgData name="Waal, Dedmer van de" userId="9673ff41-8123-4974-b2e4-287d458ade04" providerId="ADAL" clId="{26F4BEA0-15FC-43A2-8932-64F2C017F6A3}" dt="2026-01-03T14:12:12.020" v="335" actId="478"/>
          <ac:picMkLst>
            <pc:docMk/>
            <pc:sldMk cId="2433725279" sldId="790"/>
            <ac:picMk id="11" creationId="{60A44DC7-C536-9E0F-8D77-83E9D8693F4F}"/>
          </ac:picMkLst>
        </pc:picChg>
        <pc:picChg chg="add mod">
          <ac:chgData name="Waal, Dedmer van de" userId="9673ff41-8123-4974-b2e4-287d458ade04" providerId="ADAL" clId="{26F4BEA0-15FC-43A2-8932-64F2C017F6A3}" dt="2026-01-03T14:11:46.293" v="325"/>
          <ac:picMkLst>
            <pc:docMk/>
            <pc:sldMk cId="2433725279" sldId="790"/>
            <ac:picMk id="16" creationId="{C20BA5E3-BFDA-CD2A-B353-489AF4190DB1}"/>
          </ac:picMkLst>
        </pc:picChg>
        <pc:picChg chg="add mod">
          <ac:chgData name="Waal, Dedmer van de" userId="9673ff41-8123-4974-b2e4-287d458ade04" providerId="ADAL" clId="{26F4BEA0-15FC-43A2-8932-64F2C017F6A3}" dt="2026-01-03T14:11:46.293" v="325"/>
          <ac:picMkLst>
            <pc:docMk/>
            <pc:sldMk cId="2433725279" sldId="790"/>
            <ac:picMk id="17" creationId="{B78BE926-20B9-3D50-65A9-60C39EADAE73}"/>
          </ac:picMkLst>
        </pc:picChg>
        <pc:picChg chg="add mod">
          <ac:chgData name="Waal, Dedmer van de" userId="9673ff41-8123-4974-b2e4-287d458ade04" providerId="ADAL" clId="{26F4BEA0-15FC-43A2-8932-64F2C017F6A3}" dt="2026-01-03T14:11:46.293" v="325"/>
          <ac:picMkLst>
            <pc:docMk/>
            <pc:sldMk cId="2433725279" sldId="790"/>
            <ac:picMk id="18" creationId="{ECAD573C-CE16-F161-D721-3EDE5FC928F3}"/>
          </ac:picMkLst>
        </pc:picChg>
        <pc:picChg chg="add mod">
          <ac:chgData name="Waal, Dedmer van de" userId="9673ff41-8123-4974-b2e4-287d458ade04" providerId="ADAL" clId="{26F4BEA0-15FC-43A2-8932-64F2C017F6A3}" dt="2026-01-03T14:12:01.291" v="331"/>
          <ac:picMkLst>
            <pc:docMk/>
            <pc:sldMk cId="2433725279" sldId="790"/>
            <ac:picMk id="21" creationId="{697D757A-C702-078E-4117-ADE574AA6288}"/>
          </ac:picMkLst>
        </pc:picChg>
        <pc:picChg chg="add mod">
          <ac:chgData name="Waal, Dedmer van de" userId="9673ff41-8123-4974-b2e4-287d458ade04" providerId="ADAL" clId="{26F4BEA0-15FC-43A2-8932-64F2C017F6A3}" dt="2026-01-03T14:12:01.291" v="331"/>
          <ac:picMkLst>
            <pc:docMk/>
            <pc:sldMk cId="2433725279" sldId="790"/>
            <ac:picMk id="24" creationId="{77E47F2E-20B9-2554-624E-E1DE819F6920}"/>
          </ac:picMkLst>
        </pc:picChg>
        <pc:picChg chg="add mod">
          <ac:chgData name="Waal, Dedmer van de" userId="9673ff41-8123-4974-b2e4-287d458ade04" providerId="ADAL" clId="{26F4BEA0-15FC-43A2-8932-64F2C017F6A3}" dt="2026-01-03T14:12:01.291" v="331"/>
          <ac:picMkLst>
            <pc:docMk/>
            <pc:sldMk cId="2433725279" sldId="790"/>
            <ac:picMk id="25" creationId="{CFBB13B7-6D09-1380-353D-3BC3517B2ABD}"/>
          </ac:picMkLst>
        </pc:picChg>
        <pc:picChg chg="add mod">
          <ac:chgData name="Waal, Dedmer van de" userId="9673ff41-8123-4974-b2e4-287d458ade04" providerId="ADAL" clId="{26F4BEA0-15FC-43A2-8932-64F2C017F6A3}" dt="2026-01-03T14:12:01.291" v="331"/>
          <ac:picMkLst>
            <pc:docMk/>
            <pc:sldMk cId="2433725279" sldId="790"/>
            <ac:picMk id="26" creationId="{69596155-E39E-652F-3399-71467DB7AF1E}"/>
          </ac:picMkLst>
        </pc:picChg>
        <pc:cxnChg chg="add del mod">
          <ac:chgData name="Waal, Dedmer van de" userId="9673ff41-8123-4974-b2e4-287d458ade04" providerId="ADAL" clId="{26F4BEA0-15FC-43A2-8932-64F2C017F6A3}" dt="2026-01-03T14:12:12.020" v="335" actId="478"/>
          <ac:cxnSpMkLst>
            <pc:docMk/>
            <pc:sldMk cId="2433725279" sldId="790"/>
            <ac:cxnSpMk id="6" creationId="{4D496273-864D-39D4-6333-54F0F5AF961F}"/>
          </ac:cxnSpMkLst>
        </pc:cxnChg>
        <pc:cxnChg chg="add mod">
          <ac:chgData name="Waal, Dedmer van de" userId="9673ff41-8123-4974-b2e4-287d458ade04" providerId="ADAL" clId="{26F4BEA0-15FC-43A2-8932-64F2C017F6A3}" dt="2026-01-03T14:11:46.293" v="325"/>
          <ac:cxnSpMkLst>
            <pc:docMk/>
            <pc:sldMk cId="2433725279" sldId="790"/>
            <ac:cxnSpMk id="19" creationId="{1B74B127-5187-E355-9344-58592F2FCAB1}"/>
          </ac:cxnSpMkLst>
        </pc:cxnChg>
        <pc:cxnChg chg="add mod">
          <ac:chgData name="Waal, Dedmer van de" userId="9673ff41-8123-4974-b2e4-287d458ade04" providerId="ADAL" clId="{26F4BEA0-15FC-43A2-8932-64F2C017F6A3}" dt="2026-01-03T14:12:01.291" v="331"/>
          <ac:cxnSpMkLst>
            <pc:docMk/>
            <pc:sldMk cId="2433725279" sldId="790"/>
            <ac:cxnSpMk id="27" creationId="{25B12666-3398-1D7E-6A40-D3ADEEDC9155}"/>
          </ac:cxnSpMkLst>
        </pc:cxnChg>
      </pc:sldChg>
      <pc:sldChg chg="delSp modSp add mod">
        <pc:chgData name="Waal, Dedmer van de" userId="9673ff41-8123-4974-b2e4-287d458ade04" providerId="ADAL" clId="{26F4BEA0-15FC-43A2-8932-64F2C017F6A3}" dt="2026-01-03T14:12:45.411" v="381" actId="1076"/>
        <pc:sldMkLst>
          <pc:docMk/>
          <pc:sldMk cId="1270542863" sldId="798"/>
        </pc:sldMkLst>
        <pc:grpChg chg="mod">
          <ac:chgData name="Waal, Dedmer van de" userId="9673ff41-8123-4974-b2e4-287d458ade04" providerId="ADAL" clId="{26F4BEA0-15FC-43A2-8932-64F2C017F6A3}" dt="2026-01-03T14:12:45.411" v="381" actId="1076"/>
          <ac:grpSpMkLst>
            <pc:docMk/>
            <pc:sldMk cId="1270542863" sldId="798"/>
            <ac:grpSpMk id="13" creationId="{15D60659-495F-1702-8A4A-7A29737AC90A}"/>
          </ac:grpSpMkLst>
        </pc:grpChg>
        <pc:picChg chg="del">
          <ac:chgData name="Waal, Dedmer van de" userId="9673ff41-8123-4974-b2e4-287d458ade04" providerId="ADAL" clId="{26F4BEA0-15FC-43A2-8932-64F2C017F6A3}" dt="2026-01-03T14:12:42.349" v="380" actId="478"/>
          <ac:picMkLst>
            <pc:docMk/>
            <pc:sldMk cId="1270542863" sldId="798"/>
            <ac:picMk id="21" creationId="{A1ABF8DE-38DE-1937-7E1C-7CD1F1A05F53}"/>
          </ac:picMkLst>
        </pc:picChg>
      </pc:sldChg>
      <pc:sldChg chg="del">
        <pc:chgData name="Waal, Dedmer van de" userId="9673ff41-8123-4974-b2e4-287d458ade04" providerId="ADAL" clId="{26F4BEA0-15FC-43A2-8932-64F2C017F6A3}" dt="2026-01-02T14:11:01.479" v="7" actId="47"/>
        <pc:sldMkLst>
          <pc:docMk/>
          <pc:sldMk cId="1166805514" sldId="799"/>
        </pc:sldMkLst>
      </pc:sldChg>
      <pc:sldChg chg="delSp modSp add mod">
        <pc:chgData name="Waal, Dedmer van de" userId="9673ff41-8123-4974-b2e4-287d458ade04" providerId="ADAL" clId="{26F4BEA0-15FC-43A2-8932-64F2C017F6A3}" dt="2026-01-03T14:13:17.192" v="420" actId="1076"/>
        <pc:sldMkLst>
          <pc:docMk/>
          <pc:sldMk cId="2876919497" sldId="799"/>
        </pc:sldMkLst>
        <pc:spChg chg="del">
          <ac:chgData name="Waal, Dedmer van de" userId="9673ff41-8123-4974-b2e4-287d458ade04" providerId="ADAL" clId="{26F4BEA0-15FC-43A2-8932-64F2C017F6A3}" dt="2026-01-03T14:13:04.723" v="386" actId="478"/>
          <ac:spMkLst>
            <pc:docMk/>
            <pc:sldMk cId="2876919497" sldId="799"/>
            <ac:spMk id="3" creationId="{12071A95-F28B-6711-BF2F-4161099F6C89}"/>
          </ac:spMkLst>
        </pc:spChg>
        <pc:spChg chg="mod">
          <ac:chgData name="Waal, Dedmer van de" userId="9673ff41-8123-4974-b2e4-287d458ade04" providerId="ADAL" clId="{26F4BEA0-15FC-43A2-8932-64F2C017F6A3}" dt="2026-01-03T14:13:17.192" v="420" actId="1076"/>
          <ac:spMkLst>
            <pc:docMk/>
            <pc:sldMk cId="2876919497" sldId="799"/>
            <ac:spMk id="5" creationId="{65C1F485-E82D-4444-25AA-459ADC6ED5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6383-ACF9-4DBB-B448-C4E885DF6848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D15C-23AB-4D64-953F-662E69C295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9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304B-C320-8581-2BD4-ADAC84FF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315F3-82E4-51B3-5AB7-DB2F3B189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1003A-2776-E6BA-9D32-7494F963A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4D65A-5796-1346-52EC-355E5E0B9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0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0E4C-0D11-B497-762C-83F3557D7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080F9-C871-A2FC-9F79-530E74841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FDED82-D711-8DFE-FB9D-9D614BA1D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77408-C8B3-2869-3A0A-714DCBA44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720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5AB3-D790-9209-BE08-C2EE58E76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1162E-E92E-B817-6A51-C7AF79C94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B6B52-C19A-A992-40B6-258BAFC1A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2E9C9-C75A-44C5-AD21-0F4B2D3BF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35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0F404-F2C3-7DA3-3B44-E089C750C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2A829-545F-56EB-7CD1-3AC86E438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BD61CC-C8BA-B4CF-B85F-6FB1B4DF2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18506-B34E-9E5A-5364-1E200A611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59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593E9-3D38-4EC8-9AE0-D0AECF2CC4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F3C94-BBA3-0C26-3BE7-22C914786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68D5C-8A5E-F019-5D63-D1BFE18B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08A58-687D-C9B2-EA81-C736BC95B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C81D0-78BE-1F85-01EF-860F53E88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52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D8903-F5E3-2200-06C7-655F26B75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4B161-3AA9-D091-7475-7BF629BF8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9213B-C183-3702-4772-47E1D8A0A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5A7BE-D8CD-22C5-34D0-79C76CF4E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39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2F7F7-9EEB-CC94-D28A-3F00CD05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3AB78-19CB-1089-7477-8038BC35D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31B8D-805A-F024-3A82-47529940E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BFD7-9458-DBF7-6188-711782C63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38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5B18C-5664-9409-9340-372C3353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6D271-F3CE-30C3-18F4-9DE64CDBF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376BF-AF9C-114C-D2C3-3D283C23A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5A226-43C6-D980-5A54-449C64265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34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5C8D4-E55E-0BC5-E563-DD6740F4E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49487-30A2-71C2-6A52-2E30992BA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BAEA8-A18E-B470-55EB-2BD9DD31C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0E804-6A9A-ED91-2607-4CA73B9A3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91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0C081-ACBE-C128-D48B-1DE70A0AD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E141B-BC9E-C04D-3605-7FB975AC5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798AD-0BAC-470A-E4B3-58DC740C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B629-1BAA-C4E8-8C00-55886891B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5166-5571-4757-8B88-FD48653C5E6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52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DFB1-8D24-4B45-98FF-B2DF312ED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00652-DC49-4193-969F-8173ED0A7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6455-C6F0-481C-B04D-E93B4563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6C45-2FC7-49F3-8322-A0111732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EB2E1-0BAE-43B9-89DD-87DE2C21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1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231C-AFE9-4C12-8BD7-BB21641B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8F93B-A0F0-4D54-8B4A-F7CE24A32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1FB9A-89FC-4827-9832-DC384B56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0B8A-D5BC-4A3A-971B-2EE0789E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FE405-3ACE-402C-970F-C7841ECE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97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AEC60-A43F-4AC0-9C30-3926E890B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B98D1-B739-414D-B06B-1A13BB78E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14A1-92D3-47D7-B3F7-8893F0F6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6610A-E0A4-4262-9901-9191C968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30C3-3309-4E96-8E3B-6E0A4937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02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6E82-36A1-4645-8035-2B4731FF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18D4-597D-47A8-B1C2-B4F4563D1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4CEBB-50D5-4E22-97A4-DB250F77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69F48-561F-4805-8BC6-DA132DB4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0F72-79D7-4C0C-BC46-CDDF9237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5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C319-130B-40C9-AC72-0030D2FB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35E6C-E95C-4839-A4E1-56B4B469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675D4-38C3-446D-9B8B-1EE2308E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ABF73-9D3B-4E6E-BAC6-BB0EB1A4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9ADB-9E58-4B2D-BC8D-CBCA4580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31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DC70-C809-4671-9712-1CD2695B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87AB-FB5A-48FD-B2BE-A4DD65C2B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0A38F-B454-4A21-9927-FEE0D0D3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3CC98-2C0A-4308-8F6F-102529A7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96F30-0AA8-401D-ADF3-EBE0277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19323-1575-4E92-9C29-0299E6C4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20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5DFB-27B2-4FE3-9A1A-3953099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09B09-E02F-4380-B445-4ACAE411A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B28B0-FB5F-46F2-94E0-C19FC9EBE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DF6CD-8DE2-42A4-9D64-8B30AD382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6FFA1-5418-4628-A102-BFDCB5B6D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BF118-950B-4122-9FD4-8559E68D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749B9-71B5-437D-97FD-7BE808F6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4B698-518A-4205-AD3A-A12984BE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36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C75D-D58D-4683-B012-227532DB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B35CA-22DB-4DB8-9018-900FDE4C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ECB88-D5BC-4DDF-92AE-7FE1A1B9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B42A0-4AD5-41D2-B42B-80605641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26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50D0D-6C3B-425A-95F7-8634689F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7A749-E1D6-4C9C-9674-1C924D5E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165EC-AA09-479D-BC11-463498DD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00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FCF6-6B2F-4B0B-80EA-719AF42B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6840-63A6-4652-B5D9-CF99E6DCC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825F8-CC79-4ADC-B4E3-0991A557B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5DE09-4446-4AAC-B456-4DD87F52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76AA7-D983-4643-90F9-875F2240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8EB04-9EB7-4647-AA70-1614D534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17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4AB5-0872-47AB-A68A-D7256F45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F2D4A-8A7F-4CF7-B396-38341890E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AD562-18CF-43C5-A170-55D326060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EA0AE-3452-42F3-AC0C-7A0037EE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BBAC1-315D-4DA6-9AF8-79D2A9CA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E2B5A-E3A7-4057-92B5-E3B91447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15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5D562-BF22-420F-8041-975A52CF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94847-9DBC-4F54-99BC-959529DD2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15BB9-AF72-4CDF-974E-BECB38FF9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F047-3F3F-4912-8FB0-BA298E985E3A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8EB1-8EAE-4996-8834-7A3771C8C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1B981-EF52-479A-811E-95A2702A4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761D-AA80-4262-98FC-D1E79FC507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ioo.knaw.nl/en/projects/game-of-trait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5DFA3-FC7C-B4FF-C354-249BA5268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E920E-6102-9A66-8EFA-DCCDE0BC0448}"/>
              </a:ext>
            </a:extLst>
          </p:cNvPr>
          <p:cNvGrpSpPr/>
          <p:nvPr/>
        </p:nvGrpSpPr>
        <p:grpSpPr>
          <a:xfrm>
            <a:off x="244184" y="1516740"/>
            <a:ext cx="11343690" cy="2687962"/>
            <a:chOff x="153440" y="3186381"/>
            <a:chExt cx="11343690" cy="26879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2E0ED6-8202-0447-7149-4B29E5725480}"/>
                </a:ext>
              </a:extLst>
            </p:cNvPr>
            <p:cNvSpPr/>
            <p:nvPr/>
          </p:nvSpPr>
          <p:spPr>
            <a:xfrm>
              <a:off x="308789" y="3186381"/>
              <a:ext cx="6696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Learning goals</a:t>
              </a:r>
              <a:endParaRPr lang="nl-NL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44DD2B-D8A2-FBAC-BE85-83C620CC290A}"/>
                </a:ext>
              </a:extLst>
            </p:cNvPr>
            <p:cNvSpPr/>
            <p:nvPr/>
          </p:nvSpPr>
          <p:spPr>
            <a:xfrm>
              <a:off x="308789" y="3720952"/>
              <a:ext cx="1118834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Having heard of trait-based ecology</a:t>
              </a:r>
            </a:p>
            <a:p>
              <a:pPr marL="514350" indent="-514350">
                <a:buAutoNum type="arabicPeriod"/>
              </a:pP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Describe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traits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in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phytoplankton</a:t>
              </a: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14350" indent="-514350">
                <a:buAutoNum type="arabicPeriod"/>
              </a:pP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Explain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and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give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an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example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of a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trade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-off in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phytoplankton</a:t>
              </a: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93D4D4-9A1F-BED6-A952-D6F2DA46C906}"/>
                </a:ext>
              </a:extLst>
            </p:cNvPr>
            <p:cNvSpPr/>
            <p:nvPr/>
          </p:nvSpPr>
          <p:spPr>
            <a:xfrm>
              <a:off x="153440" y="3186381"/>
              <a:ext cx="10219920" cy="26879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97D757A-C702-078E-4117-ADE574AA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99" y="1470239"/>
            <a:ext cx="6644875" cy="41023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30166F-4738-7D79-B50A-DD6733D62386}"/>
              </a:ext>
            </a:extLst>
          </p:cNvPr>
          <p:cNvSpPr/>
          <p:nvPr/>
        </p:nvSpPr>
        <p:spPr>
          <a:xfrm>
            <a:off x="0" y="303223"/>
            <a:ext cx="12191999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Trait-based</a:t>
            </a:r>
            <a:r>
              <a:rPr lang="nl-NL" sz="5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nl-NL" sz="5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ecology</a:t>
            </a:r>
            <a:r>
              <a:rPr lang="nl-NL" sz="5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&amp; </a:t>
            </a:r>
            <a:r>
              <a:rPr lang="nl-NL" sz="5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Phytoplankton</a:t>
            </a:r>
            <a:endParaRPr lang="nl-NL" sz="5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DF5EFD-8C1F-7496-C299-9C5823E29D96}"/>
              </a:ext>
            </a:extLst>
          </p:cNvPr>
          <p:cNvSpPr/>
          <p:nvPr/>
        </p:nvSpPr>
        <p:spPr>
          <a:xfrm>
            <a:off x="275447" y="4795051"/>
            <a:ext cx="4442792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Dedmer van de Waal</a:t>
            </a:r>
          </a:p>
        </p:txBody>
      </p:sp>
      <p:pic>
        <p:nvPicPr>
          <p:cNvPr id="24" name="Picture 23" descr="IBED | Ecology of the past">
            <a:extLst>
              <a:ext uri="{FF2B5EF4-FFF2-40B4-BE49-F238E27FC236}">
                <a16:creationId xmlns:a16="http://schemas.microsoft.com/office/drawing/2014/main" id="{77E47F2E-20B9-2554-624E-E1DE819F6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-1691" r="109" b="76534"/>
          <a:stretch/>
        </p:blipFill>
        <p:spPr bwMode="auto">
          <a:xfrm>
            <a:off x="7827935" y="6122574"/>
            <a:ext cx="2287960" cy="5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Netherlands Institute of Ecology | Contact: Lisette de Senerpont Domis">
            <a:extLst>
              <a:ext uri="{FF2B5EF4-FFF2-40B4-BE49-F238E27FC236}">
                <a16:creationId xmlns:a16="http://schemas.microsoft.com/office/drawing/2014/main" id="{CFBB13B7-6D09-1380-353D-3BC3517B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5" y="6144043"/>
            <a:ext cx="7111508" cy="4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municate your research | ERC">
            <a:extLst>
              <a:ext uri="{FF2B5EF4-FFF2-40B4-BE49-F238E27FC236}">
                <a16:creationId xmlns:a16="http://schemas.microsoft.com/office/drawing/2014/main" id="{69596155-E39E-652F-3399-71467DB7A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0" b="22927"/>
          <a:stretch/>
        </p:blipFill>
        <p:spPr bwMode="auto">
          <a:xfrm>
            <a:off x="10204160" y="6094646"/>
            <a:ext cx="1825170" cy="6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B12666-3398-1D7E-6A40-D3ADEEDC9155}"/>
              </a:ext>
            </a:extLst>
          </p:cNvPr>
          <p:cNvCxnSpPr>
            <a:cxnSpLocks/>
          </p:cNvCxnSpPr>
          <p:nvPr/>
        </p:nvCxnSpPr>
        <p:spPr>
          <a:xfrm>
            <a:off x="275447" y="5964908"/>
            <a:ext cx="1163715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3A85295-3403-7611-5F32-1D6D1ED23C8E}"/>
              </a:ext>
            </a:extLst>
          </p:cNvPr>
          <p:cNvSpPr/>
          <p:nvPr/>
        </p:nvSpPr>
        <p:spPr>
          <a:xfrm>
            <a:off x="293735" y="5233868"/>
            <a:ext cx="5802265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d.vandewaal@nioo.knaw.nl</a:t>
            </a:r>
          </a:p>
        </p:txBody>
      </p:sp>
    </p:spTree>
    <p:extLst>
      <p:ext uri="{BB962C8B-B14F-4D97-AF65-F5344CB8AC3E}">
        <p14:creationId xmlns:p14="http://schemas.microsoft.com/office/powerpoint/2010/main" val="243372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15B4C-25FF-483C-4B37-AF6F13A45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aic of morphological traits in phytoplankton. (A) One-dimensional ...">
            <a:extLst>
              <a:ext uri="{FF2B5EF4-FFF2-40B4-BE49-F238E27FC236}">
                <a16:creationId xmlns:a16="http://schemas.microsoft.com/office/drawing/2014/main" id="{F633DF22-46F3-72B5-E431-1961ACD0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25" y="1174695"/>
            <a:ext cx="4434052" cy="54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D5634E-D704-886E-867D-9E019690392B}"/>
              </a:ext>
            </a:extLst>
          </p:cNvPr>
          <p:cNvSpPr/>
          <p:nvPr/>
        </p:nvSpPr>
        <p:spPr>
          <a:xfrm>
            <a:off x="8575289" y="6340635"/>
            <a:ext cx="3849882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Pančić</a:t>
            </a:r>
            <a:r>
              <a:rPr lang="nl-NL" sz="2000" dirty="0">
                <a:solidFill>
                  <a:schemeClr val="tx1"/>
                </a:solidFill>
              </a:rPr>
              <a:t> &amp; </a:t>
            </a:r>
            <a:r>
              <a:rPr lang="nl-NL" sz="2000" dirty="0" err="1">
                <a:solidFill>
                  <a:schemeClr val="tx1"/>
                </a:solidFill>
              </a:rPr>
              <a:t>Kiørboe</a:t>
            </a:r>
            <a:r>
              <a:rPr lang="nl-NL" sz="2000" dirty="0">
                <a:solidFill>
                  <a:schemeClr val="tx1"/>
                </a:solidFill>
              </a:rPr>
              <a:t> 2018 </a:t>
            </a:r>
            <a:r>
              <a:rPr lang="nl-NL" sz="2000" dirty="0" err="1">
                <a:solidFill>
                  <a:schemeClr val="tx1"/>
                </a:solidFill>
              </a:rPr>
              <a:t>Biol</a:t>
            </a:r>
            <a:r>
              <a:rPr lang="nl-NL" sz="2000" dirty="0">
                <a:solidFill>
                  <a:schemeClr val="tx1"/>
                </a:solidFill>
              </a:rPr>
              <a:t>. </a:t>
            </a:r>
            <a:r>
              <a:rPr lang="nl-NL" sz="2000" dirty="0" err="1">
                <a:solidFill>
                  <a:schemeClr val="tx1"/>
                </a:solidFill>
              </a:rPr>
              <a:t>Rev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F2C9F-1359-6837-8CCE-36CC22068F38}"/>
              </a:ext>
            </a:extLst>
          </p:cNvPr>
          <p:cNvSpPr/>
          <p:nvPr/>
        </p:nvSpPr>
        <p:spPr>
          <a:xfrm>
            <a:off x="88170" y="74205"/>
            <a:ext cx="11519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Phytoplankton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68880-70D4-8F21-6958-26CCF66FEB93}"/>
              </a:ext>
            </a:extLst>
          </p:cNvPr>
          <p:cNvSpPr/>
          <p:nvPr/>
        </p:nvSpPr>
        <p:spPr>
          <a:xfrm>
            <a:off x="88170" y="686005"/>
            <a:ext cx="1210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Question: </a:t>
            </a:r>
            <a:r>
              <a:rPr lang="nl-NL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Which</a:t>
            </a:r>
            <a:r>
              <a:rPr lang="nl-NL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help survival, and </a:t>
            </a:r>
            <a:r>
              <a:rPr lang="nl-NL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why</a:t>
            </a:r>
            <a:r>
              <a:rPr lang="nl-NL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nl-NL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52656-1076-26CC-83C8-8B5939E8CDA2}"/>
              </a:ext>
            </a:extLst>
          </p:cNvPr>
          <p:cNvSpPr/>
          <p:nvPr/>
        </p:nvSpPr>
        <p:spPr>
          <a:xfrm>
            <a:off x="8463160" y="2920604"/>
            <a:ext cx="124902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Colony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1D461-2427-B718-C3EE-5B701E784326}"/>
              </a:ext>
            </a:extLst>
          </p:cNvPr>
          <p:cNvSpPr/>
          <p:nvPr/>
        </p:nvSpPr>
        <p:spPr>
          <a:xfrm>
            <a:off x="2585453" y="1663875"/>
            <a:ext cx="124902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Chain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9FB8B-AD89-E83F-0A11-C36B9080E75A}"/>
              </a:ext>
            </a:extLst>
          </p:cNvPr>
          <p:cNvSpPr/>
          <p:nvPr/>
        </p:nvSpPr>
        <p:spPr>
          <a:xfrm>
            <a:off x="2382445" y="4261465"/>
            <a:ext cx="124902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Spikes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76B79-5E7D-2CC9-1DF5-67C4BF83BE83}"/>
              </a:ext>
            </a:extLst>
          </p:cNvPr>
          <p:cNvSpPr/>
          <p:nvPr/>
        </p:nvSpPr>
        <p:spPr>
          <a:xfrm>
            <a:off x="2144088" y="3224074"/>
            <a:ext cx="124902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Flagellum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D0836-C2CD-AF76-251A-CD5AE51B625E}"/>
              </a:ext>
            </a:extLst>
          </p:cNvPr>
          <p:cNvSpPr/>
          <p:nvPr/>
        </p:nvSpPr>
        <p:spPr>
          <a:xfrm>
            <a:off x="8624353" y="5493097"/>
            <a:ext cx="124902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Filament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71EBCB-3177-7598-2E26-786FE3DAF3C0}"/>
              </a:ext>
            </a:extLst>
          </p:cNvPr>
          <p:cNvSpPr/>
          <p:nvPr/>
        </p:nvSpPr>
        <p:spPr>
          <a:xfrm>
            <a:off x="8557311" y="1534246"/>
            <a:ext cx="124902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Toxins</a:t>
            </a:r>
            <a:endParaRPr lang="nl-NL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5932BD-2B97-DA16-AE08-37328CE22BDD}"/>
              </a:ext>
            </a:extLst>
          </p:cNvPr>
          <p:cNvCxnSpPr>
            <a:cxnSpLocks/>
          </p:cNvCxnSpPr>
          <p:nvPr/>
        </p:nvCxnSpPr>
        <p:spPr>
          <a:xfrm>
            <a:off x="3339413" y="3576832"/>
            <a:ext cx="578069" cy="18832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51D5A0-E3F0-64AC-42B5-32D4CA38498B}"/>
              </a:ext>
            </a:extLst>
          </p:cNvPr>
          <p:cNvCxnSpPr>
            <a:cxnSpLocks/>
          </p:cNvCxnSpPr>
          <p:nvPr/>
        </p:nvCxnSpPr>
        <p:spPr>
          <a:xfrm flipV="1">
            <a:off x="3339413" y="2884667"/>
            <a:ext cx="2252865" cy="6121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4BEEE2-9635-3D0D-778A-E16BE149972A}"/>
              </a:ext>
            </a:extLst>
          </p:cNvPr>
          <p:cNvCxnSpPr>
            <a:cxnSpLocks/>
          </p:cNvCxnSpPr>
          <p:nvPr/>
        </p:nvCxnSpPr>
        <p:spPr>
          <a:xfrm flipV="1">
            <a:off x="4346859" y="1879772"/>
            <a:ext cx="4228430" cy="159006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69424C-46FA-F6FD-830B-579917EFA943}"/>
              </a:ext>
            </a:extLst>
          </p:cNvPr>
          <p:cNvCxnSpPr>
            <a:cxnSpLocks/>
          </p:cNvCxnSpPr>
          <p:nvPr/>
        </p:nvCxnSpPr>
        <p:spPr>
          <a:xfrm flipV="1">
            <a:off x="6461074" y="1875598"/>
            <a:ext cx="2114215" cy="100906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AEDFC2-7034-6DB3-ADD5-AF5FBD50A7FF}"/>
              </a:ext>
            </a:extLst>
          </p:cNvPr>
          <p:cNvCxnSpPr>
            <a:cxnSpLocks/>
          </p:cNvCxnSpPr>
          <p:nvPr/>
        </p:nvCxnSpPr>
        <p:spPr>
          <a:xfrm flipV="1">
            <a:off x="7893050" y="1879772"/>
            <a:ext cx="682239" cy="3792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A89124-8CF1-7FF1-11D2-2531E5228E3F}"/>
              </a:ext>
            </a:extLst>
          </p:cNvPr>
          <p:cNvCxnSpPr>
            <a:cxnSpLocks/>
          </p:cNvCxnSpPr>
          <p:nvPr/>
        </p:nvCxnSpPr>
        <p:spPr>
          <a:xfrm flipV="1">
            <a:off x="7839352" y="3269272"/>
            <a:ext cx="682239" cy="3792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F3CA77-94FC-E5AB-F887-3A0FEB84E255}"/>
              </a:ext>
            </a:extLst>
          </p:cNvPr>
          <p:cNvCxnSpPr>
            <a:cxnSpLocks/>
          </p:cNvCxnSpPr>
          <p:nvPr/>
        </p:nvCxnSpPr>
        <p:spPr>
          <a:xfrm>
            <a:off x="3339413" y="2010717"/>
            <a:ext cx="639112" cy="646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397EB5-9D6F-ACF2-6977-9805F9AEC39E}"/>
              </a:ext>
            </a:extLst>
          </p:cNvPr>
          <p:cNvCxnSpPr>
            <a:cxnSpLocks/>
          </p:cNvCxnSpPr>
          <p:nvPr/>
        </p:nvCxnSpPr>
        <p:spPr>
          <a:xfrm>
            <a:off x="3357391" y="2028247"/>
            <a:ext cx="1375094" cy="173691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7CB775-1947-F3B3-2CDD-4616175B62A9}"/>
              </a:ext>
            </a:extLst>
          </p:cNvPr>
          <p:cNvCxnSpPr>
            <a:cxnSpLocks/>
          </p:cNvCxnSpPr>
          <p:nvPr/>
        </p:nvCxnSpPr>
        <p:spPr>
          <a:xfrm>
            <a:off x="3226758" y="4549596"/>
            <a:ext cx="607718" cy="1911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142AC9D-23F9-D7BF-420C-3D12661E8441}"/>
              </a:ext>
            </a:extLst>
          </p:cNvPr>
          <p:cNvCxnSpPr>
            <a:cxnSpLocks/>
          </p:cNvCxnSpPr>
          <p:nvPr/>
        </p:nvCxnSpPr>
        <p:spPr>
          <a:xfrm flipV="1">
            <a:off x="4606414" y="3334225"/>
            <a:ext cx="3915177" cy="234908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C67BEE-7EFC-4932-9CAA-80BCCB05ADE4}"/>
              </a:ext>
            </a:extLst>
          </p:cNvPr>
          <p:cNvCxnSpPr>
            <a:cxnSpLocks/>
          </p:cNvCxnSpPr>
          <p:nvPr/>
        </p:nvCxnSpPr>
        <p:spPr>
          <a:xfrm flipV="1">
            <a:off x="7942114" y="5781228"/>
            <a:ext cx="682239" cy="3792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A5C822D-D167-8247-5F61-E68AABCAA79D}"/>
              </a:ext>
            </a:extLst>
          </p:cNvPr>
          <p:cNvSpPr/>
          <p:nvPr/>
        </p:nvSpPr>
        <p:spPr>
          <a:xfrm>
            <a:off x="1954886" y="5274576"/>
            <a:ext cx="1575731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Mixotrophy</a:t>
            </a:r>
            <a:endParaRPr lang="nl-NL" sz="20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E1525A-E6BA-038D-D7B9-CDFD72203C7C}"/>
              </a:ext>
            </a:extLst>
          </p:cNvPr>
          <p:cNvCxnSpPr>
            <a:cxnSpLocks/>
          </p:cNvCxnSpPr>
          <p:nvPr/>
        </p:nvCxnSpPr>
        <p:spPr>
          <a:xfrm flipV="1">
            <a:off x="3308255" y="3946424"/>
            <a:ext cx="749260" cy="154667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CE733A-50F6-39E9-320E-C9430017DE6D}"/>
              </a:ext>
            </a:extLst>
          </p:cNvPr>
          <p:cNvCxnSpPr>
            <a:cxnSpLocks/>
          </p:cNvCxnSpPr>
          <p:nvPr/>
        </p:nvCxnSpPr>
        <p:spPr>
          <a:xfrm>
            <a:off x="3372022" y="5612692"/>
            <a:ext cx="3009527" cy="35944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BACFAA2-676B-1902-7AB0-B5040524E6E3}"/>
              </a:ext>
            </a:extLst>
          </p:cNvPr>
          <p:cNvSpPr/>
          <p:nvPr/>
        </p:nvSpPr>
        <p:spPr>
          <a:xfrm>
            <a:off x="8575289" y="4740124"/>
            <a:ext cx="1575731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Large </a:t>
            </a:r>
            <a:r>
              <a:rPr lang="nl-NL" sz="2000" dirty="0" err="1">
                <a:solidFill>
                  <a:schemeClr val="tx1"/>
                </a:solidFill>
              </a:rPr>
              <a:t>cell</a:t>
            </a:r>
            <a:endParaRPr lang="nl-NL" sz="20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542B49C-CE10-0C95-7756-4D05F418880B}"/>
              </a:ext>
            </a:extLst>
          </p:cNvPr>
          <p:cNvCxnSpPr>
            <a:cxnSpLocks/>
          </p:cNvCxnSpPr>
          <p:nvPr/>
        </p:nvCxnSpPr>
        <p:spPr>
          <a:xfrm>
            <a:off x="7623478" y="4802560"/>
            <a:ext cx="919202" cy="20289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B8736C1B-1A3C-1272-4202-77CCE56F4305}"/>
              </a:ext>
            </a:extLst>
          </p:cNvPr>
          <p:cNvSpPr/>
          <p:nvPr/>
        </p:nvSpPr>
        <p:spPr>
          <a:xfrm>
            <a:off x="35093" y="3685203"/>
            <a:ext cx="1575731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Chlorophyll</a:t>
            </a:r>
            <a:r>
              <a:rPr lang="nl-NL" sz="2000" dirty="0">
                <a:solidFill>
                  <a:schemeClr val="tx1"/>
                </a:solidFill>
              </a:rPr>
              <a:t>-a</a:t>
            </a:r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16A01792-EAE1-8FA9-B7B7-7B96AF17AB8F}"/>
              </a:ext>
            </a:extLst>
          </p:cNvPr>
          <p:cNvSpPr/>
          <p:nvPr/>
        </p:nvSpPr>
        <p:spPr>
          <a:xfrm>
            <a:off x="1664522" y="1371600"/>
            <a:ext cx="461824" cy="5223329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46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4D7E4-B09D-9D55-FD73-9DDC448C2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5F5935-6679-34E9-F08C-7AABE9115491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variation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18AFC-D921-22F4-118B-970A9E95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57" y="2656645"/>
            <a:ext cx="6603543" cy="26322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C50906-E75B-2391-6B8D-F98F577099CF}"/>
              </a:ext>
            </a:extLst>
          </p:cNvPr>
          <p:cNvSpPr/>
          <p:nvPr/>
        </p:nvSpPr>
        <p:spPr>
          <a:xfrm>
            <a:off x="88170" y="6283261"/>
            <a:ext cx="2857424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Finkel</a:t>
            </a:r>
            <a:r>
              <a:rPr lang="nl-NL" sz="2000" dirty="0">
                <a:solidFill>
                  <a:schemeClr val="tx1"/>
                </a:solidFill>
              </a:rPr>
              <a:t> et al. 2010 JPR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8FB5B-D066-646D-17AE-15877DE74C9C}"/>
              </a:ext>
            </a:extLst>
          </p:cNvPr>
          <p:cNvSpPr/>
          <p:nvPr/>
        </p:nvSpPr>
        <p:spPr>
          <a:xfrm>
            <a:off x="88170" y="686005"/>
            <a:ext cx="12103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Large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size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growth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Both are master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as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they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influence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many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often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shown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correlations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cells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size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growth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8F29D-7010-B8A7-1274-5B5C38283F8D}"/>
              </a:ext>
            </a:extLst>
          </p:cNvPr>
          <p:cNvSpPr/>
          <p:nvPr/>
        </p:nvSpPr>
        <p:spPr>
          <a:xfrm>
            <a:off x="2945594" y="2169273"/>
            <a:ext cx="1448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Size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65249C-C8D8-A159-BB46-D47A75B6DC91}"/>
              </a:ext>
            </a:extLst>
          </p:cNvPr>
          <p:cNvSpPr/>
          <p:nvPr/>
        </p:nvSpPr>
        <p:spPr>
          <a:xfrm>
            <a:off x="8798256" y="6283261"/>
            <a:ext cx="3842834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Litchman et al. 2007 </a:t>
            </a:r>
            <a:r>
              <a:rPr lang="nl-NL" sz="2000" dirty="0" err="1">
                <a:solidFill>
                  <a:schemeClr val="tx1"/>
                </a:solidFill>
              </a:rPr>
              <a:t>Ecol</a:t>
            </a:r>
            <a:r>
              <a:rPr lang="nl-NL" sz="2000" dirty="0">
                <a:solidFill>
                  <a:schemeClr val="tx1"/>
                </a:solidFill>
              </a:rPr>
              <a:t>. </a:t>
            </a:r>
            <a:r>
              <a:rPr lang="nl-NL" sz="2000" dirty="0" err="1">
                <a:solidFill>
                  <a:schemeClr val="tx1"/>
                </a:solidFill>
              </a:rPr>
              <a:t>Lett</a:t>
            </a:r>
            <a:r>
              <a:rPr lang="nl-NL" sz="20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07B139-8152-0421-2E2C-91A48FC0A1D5}"/>
              </a:ext>
            </a:extLst>
          </p:cNvPr>
          <p:cNvGrpSpPr/>
          <p:nvPr/>
        </p:nvGrpSpPr>
        <p:grpSpPr>
          <a:xfrm>
            <a:off x="7664604" y="1938440"/>
            <a:ext cx="3842834" cy="4521686"/>
            <a:chOff x="7664604" y="1938440"/>
            <a:chExt cx="3842834" cy="45216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7F72C4-243E-4A18-E216-0EE6D60C994D}"/>
                </a:ext>
              </a:extLst>
            </p:cNvPr>
            <p:cNvSpPr/>
            <p:nvPr/>
          </p:nvSpPr>
          <p:spPr>
            <a:xfrm>
              <a:off x="8798256" y="1938440"/>
              <a:ext cx="1448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4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Growth</a:t>
              </a:r>
              <a:endParaRPr lang="nl-NL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839B98-6144-D05D-1DC6-6410FFE26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4604" y="2333514"/>
              <a:ext cx="3842834" cy="4126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0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63203-F58B-7C98-7669-15CEC4FDA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2650E3-F170-7C47-E0F3-CCA7308EB0AD}"/>
              </a:ext>
            </a:extLst>
          </p:cNvPr>
          <p:cNvSpPr/>
          <p:nvPr/>
        </p:nvSpPr>
        <p:spPr>
          <a:xfrm>
            <a:off x="8983" y="6319838"/>
            <a:ext cx="3842834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Brandenburg et al. 2018 </a:t>
            </a:r>
            <a:r>
              <a:rPr lang="nl-NL" sz="2000" dirty="0" err="1">
                <a:solidFill>
                  <a:schemeClr val="tx1"/>
                </a:solidFill>
              </a:rPr>
              <a:t>Ecol</a:t>
            </a:r>
            <a:r>
              <a:rPr lang="nl-NL" sz="2000" dirty="0">
                <a:solidFill>
                  <a:schemeClr val="tx1"/>
                </a:solidFill>
              </a:rPr>
              <a:t>. </a:t>
            </a:r>
            <a:r>
              <a:rPr lang="nl-NL" sz="2000" dirty="0" err="1">
                <a:solidFill>
                  <a:schemeClr val="tx1"/>
                </a:solidFill>
              </a:rPr>
              <a:t>Lett</a:t>
            </a:r>
            <a:r>
              <a:rPr lang="nl-NL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F3FB62-DCA8-2D49-8082-7EFFCE1698F5}"/>
              </a:ext>
            </a:extLst>
          </p:cNvPr>
          <p:cNvSpPr/>
          <p:nvPr/>
        </p:nvSpPr>
        <p:spPr>
          <a:xfrm>
            <a:off x="88170" y="686005"/>
            <a:ext cx="12103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vary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species (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interspecific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and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within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species (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intraspecific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):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Intraspecifc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very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large and supports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rapid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evolution</a:t>
            </a: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D57EAE-7E73-1E8E-8CCC-8B968C7C146B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variation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58073A-8347-275C-6F74-9DD4A80D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823" y="2249857"/>
            <a:ext cx="4845579" cy="39221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EC7B4E-B042-EE40-29C4-0A31D5A71A90}"/>
              </a:ext>
            </a:extLst>
          </p:cNvPr>
          <p:cNvSpPr/>
          <p:nvPr/>
        </p:nvSpPr>
        <p:spPr>
          <a:xfrm>
            <a:off x="1930400" y="1815049"/>
            <a:ext cx="890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Half-</a:t>
            </a:r>
            <a:r>
              <a:rPr lang="nl-NL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saturation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 constant </a:t>
            </a:r>
            <a:r>
              <a:rPr lang="nl-NL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nitrogen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 (K</a:t>
            </a:r>
            <a:r>
              <a:rPr lang="nl-NL" sz="2400" b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1/2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)*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C12AC-79C1-C74A-6440-7C58665984FD}"/>
              </a:ext>
            </a:extLst>
          </p:cNvPr>
          <p:cNvSpPr txBox="1"/>
          <p:nvPr/>
        </p:nvSpPr>
        <p:spPr>
          <a:xfrm>
            <a:off x="8111673" y="5587219"/>
            <a:ext cx="39878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This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concentration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nitrogen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where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uptake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rate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is 50% of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maximum.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So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, a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lower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K1/2 means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less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needed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reach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50% of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max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uptake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rate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which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means a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affinity</a:t>
            </a:r>
            <a:r>
              <a:rPr lang="nl-NL" sz="1400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0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1CC9-E486-3F53-B843-112C5F8B1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4B6D7C-EEB0-3A42-46C0-2FE3D9F76200}"/>
              </a:ext>
            </a:extLst>
          </p:cNvPr>
          <p:cNvSpPr/>
          <p:nvPr/>
        </p:nvSpPr>
        <p:spPr>
          <a:xfrm>
            <a:off x="88170" y="686005"/>
            <a:ext cx="121038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plasticity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change of a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within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organism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phenotypic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plasticity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assessed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exposing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organism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change in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environment. </a:t>
            </a:r>
          </a:p>
          <a:p>
            <a:endParaRPr lang="nl-NL" sz="24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words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Difference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treatment and control:</a:t>
            </a: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F59E8-6FAC-9A9B-739E-E2BA7E8D4049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plasticity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C9D946-36D0-753B-C873-55551DECDE4C}"/>
              </a:ext>
            </a:extLst>
          </p:cNvPr>
          <p:cNvSpPr/>
          <p:nvPr/>
        </p:nvSpPr>
        <p:spPr>
          <a:xfrm>
            <a:off x="9139088" y="6475365"/>
            <a:ext cx="3052912" cy="38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Duan et al. 2021, 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L&amp;O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36CD5-D874-9DDE-73FE-053A17DE8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29" t="51429" r="37628" b="29932"/>
          <a:stretch>
            <a:fillRect/>
          </a:stretch>
        </p:blipFill>
        <p:spPr>
          <a:xfrm>
            <a:off x="4673600" y="2413198"/>
            <a:ext cx="5441704" cy="36707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9">
            <a:extLst>
              <a:ext uri="{FF2B5EF4-FFF2-40B4-BE49-F238E27FC236}">
                <a16:creationId xmlns:a16="http://schemas.microsoft.com/office/drawing/2014/main" id="{FB3A0D07-7006-CA99-17B7-217A6C523AF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6"/>
          <a:stretch/>
        </p:blipFill>
        <p:spPr bwMode="auto">
          <a:xfrm>
            <a:off x="1651250" y="2340597"/>
            <a:ext cx="2432708" cy="186109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9">
            <a:extLst>
              <a:ext uri="{FF2B5EF4-FFF2-40B4-BE49-F238E27FC236}">
                <a16:creationId xmlns:a16="http://schemas.microsoft.com/office/drawing/2014/main" id="{CDCEA7A5-7DC2-0454-43BD-296214E7B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b="49386"/>
          <a:stretch/>
        </p:blipFill>
        <p:spPr bwMode="auto">
          <a:xfrm>
            <a:off x="1616641" y="4248558"/>
            <a:ext cx="2539551" cy="19369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ED4627-6FDC-38D2-C8B4-7F73AE60D425}"/>
              </a:ext>
            </a:extLst>
          </p:cNvPr>
          <p:cNvSpPr/>
          <p:nvPr/>
        </p:nvSpPr>
        <p:spPr>
          <a:xfrm>
            <a:off x="2402365" y="2305064"/>
            <a:ext cx="1681593" cy="37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Microcystis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sp.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C7182-4C52-F700-41C8-FC1E4D5A1DF1}"/>
              </a:ext>
            </a:extLst>
          </p:cNvPr>
          <p:cNvSpPr/>
          <p:nvPr/>
        </p:nvSpPr>
        <p:spPr>
          <a:xfrm>
            <a:off x="7826848" y="4506493"/>
            <a:ext cx="2043864" cy="283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Gas </a:t>
            </a:r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vesicles</a:t>
            </a:r>
            <a:endParaRPr lang="nl-NL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3690D-DAB5-6792-84D0-137B7CA5D21C}"/>
              </a:ext>
            </a:extLst>
          </p:cNvPr>
          <p:cNvSpPr/>
          <p:nvPr/>
        </p:nvSpPr>
        <p:spPr>
          <a:xfrm>
            <a:off x="7968363" y="3271145"/>
            <a:ext cx="2043864" cy="283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Cell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size</a:t>
            </a:r>
            <a:endParaRPr lang="nl-NL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208D3-BBFA-A035-6A5C-AC79C4AE6374}"/>
              </a:ext>
            </a:extLst>
          </p:cNvPr>
          <p:cNvSpPr/>
          <p:nvPr/>
        </p:nvSpPr>
        <p:spPr>
          <a:xfrm>
            <a:off x="4835073" y="2466502"/>
            <a:ext cx="4635498" cy="505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Colony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formation</a:t>
            </a:r>
            <a:endParaRPr lang="nl-NL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E6F56-4201-08FB-36A0-37917E6556D6}"/>
              </a:ext>
            </a:extLst>
          </p:cNvPr>
          <p:cNvSpPr/>
          <p:nvPr/>
        </p:nvSpPr>
        <p:spPr>
          <a:xfrm>
            <a:off x="4673600" y="3301043"/>
            <a:ext cx="1183404" cy="253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Growth</a:t>
            </a:r>
            <a:endParaRPr lang="nl-NL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1C5DAB-F35D-802F-BF96-5898B77CDD16}"/>
              </a:ext>
            </a:extLst>
          </p:cNvPr>
          <p:cNvSpPr/>
          <p:nvPr/>
        </p:nvSpPr>
        <p:spPr>
          <a:xfrm>
            <a:off x="5769448" y="5227326"/>
            <a:ext cx="2057400" cy="344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Phycocyanin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1D21B2-8D49-59B4-7FFD-A342D210616F}"/>
              </a:ext>
            </a:extLst>
          </p:cNvPr>
          <p:cNvSpPr/>
          <p:nvPr/>
        </p:nvSpPr>
        <p:spPr>
          <a:xfrm>
            <a:off x="4819644" y="4561840"/>
            <a:ext cx="1037360" cy="203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08D9C-3D6D-33B1-74A8-DD99E7803DA0}"/>
              </a:ext>
            </a:extLst>
          </p:cNvPr>
          <p:cNvSpPr/>
          <p:nvPr/>
        </p:nvSpPr>
        <p:spPr>
          <a:xfrm>
            <a:off x="4507740" y="4593275"/>
            <a:ext cx="2057400" cy="34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Chlorophyll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-a</a:t>
            </a:r>
          </a:p>
        </p:txBody>
      </p:sp>
    </p:spTree>
    <p:extLst>
      <p:ext uri="{BB962C8B-B14F-4D97-AF65-F5344CB8AC3E}">
        <p14:creationId xmlns:p14="http://schemas.microsoft.com/office/powerpoint/2010/main" val="73450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043C7-9ADF-98D2-A7DB-AD0C62FFE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A365D8-F217-F95B-3866-A9039B56B48E}"/>
              </a:ext>
            </a:extLst>
          </p:cNvPr>
          <p:cNvSpPr txBox="1"/>
          <p:nvPr/>
        </p:nvSpPr>
        <p:spPr>
          <a:xfrm>
            <a:off x="1112284" y="1989604"/>
            <a:ext cx="969689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Yu Gothic" panose="020B0400000000000000" pitchFamily="34" charset="-128"/>
              </a:rPr>
              <a:t>What are trade-offs?</a:t>
            </a:r>
          </a:p>
          <a:p>
            <a:pPr algn="ctr"/>
            <a:r>
              <a:rPr lang="en-US" sz="3600" dirty="0">
                <a:latin typeface="Yu Gothic" panose="020B0400000000000000" pitchFamily="34" charset="-128"/>
              </a:rPr>
              <a:t>A trade-off is a negative association between two traits.</a:t>
            </a:r>
          </a:p>
          <a:p>
            <a:pPr algn="ctr"/>
            <a:endParaRPr lang="en-US" sz="2400" b="0" i="0" u="none" strike="noStrike" baseline="0" dirty="0">
              <a:solidFill>
                <a:srgbClr val="4471C4"/>
              </a:solidFill>
              <a:latin typeface="Yu Gothic" panose="020B0400000000000000" pitchFamily="34" charset="-128"/>
            </a:endParaRPr>
          </a:p>
          <a:p>
            <a:pPr marR="14360" algn="ctr"/>
            <a:r>
              <a:rPr lang="en-US" sz="2400" dirty="0">
                <a:solidFill>
                  <a:srgbClr val="4471C4"/>
                </a:solidFill>
                <a:latin typeface="Yu Gothic" panose="020B0400000000000000" pitchFamily="34" charset="-128"/>
              </a:rPr>
              <a:t>We find trade-offs both between species and within species</a:t>
            </a:r>
            <a:endParaRPr lang="nl-NL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2899E6-CD3D-4AFC-DD23-80519591CC77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Trade-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offs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9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8E6CD-5607-FF2F-1D75-455760AF1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27B9D-1737-FA6E-5E09-C657ED32F3A7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Trade-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offs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3AA34165-97C3-A623-8BD8-F6166BE0F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 r="58719" b="-1823"/>
          <a:stretch>
            <a:fillRect/>
          </a:stretch>
        </p:blipFill>
        <p:spPr bwMode="auto">
          <a:xfrm>
            <a:off x="954674" y="2209800"/>
            <a:ext cx="2897144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95F28-87E7-D07F-4AAB-B5AE7221C71A}"/>
              </a:ext>
            </a:extLst>
          </p:cNvPr>
          <p:cNvSpPr/>
          <p:nvPr/>
        </p:nvSpPr>
        <p:spPr>
          <a:xfrm>
            <a:off x="8983" y="6307138"/>
            <a:ext cx="3842834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Ehrlich</a:t>
            </a:r>
            <a:r>
              <a:rPr lang="nl-NL" sz="2000" dirty="0">
                <a:solidFill>
                  <a:schemeClr val="tx1"/>
                </a:solidFill>
              </a:rPr>
              <a:t> et al. 2020 ISMEJ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E38B8-5D4C-6970-3AF1-8874DDE51F85}"/>
              </a:ext>
            </a:extLst>
          </p:cNvPr>
          <p:cNvSpPr/>
          <p:nvPr/>
        </p:nvSpPr>
        <p:spPr>
          <a:xfrm>
            <a:off x="88170" y="686005"/>
            <a:ext cx="11824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Trade-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offs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have different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shapes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Depending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shape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environment,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different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combination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outcomes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as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species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sorting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(or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selection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6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78EDB-986A-5BA5-7C39-90B18931F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08C46B-4D94-E0D6-A8FD-58930A57115D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Trade-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offs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F27C67EC-572F-6E2C-6C98-996E9F06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73" y="1768475"/>
            <a:ext cx="7018023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A39143-DB27-B20C-75D9-C7142AE7D6D9}"/>
              </a:ext>
            </a:extLst>
          </p:cNvPr>
          <p:cNvSpPr/>
          <p:nvPr/>
        </p:nvSpPr>
        <p:spPr>
          <a:xfrm>
            <a:off x="8983" y="6307138"/>
            <a:ext cx="3842834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Ehrlich</a:t>
            </a:r>
            <a:r>
              <a:rPr lang="nl-NL" sz="2000" dirty="0">
                <a:solidFill>
                  <a:schemeClr val="tx1"/>
                </a:solidFill>
              </a:rPr>
              <a:t> et al. 2020 ISMEJ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5C7C0-5D96-DA27-CE7C-9F784FFFFE90}"/>
              </a:ext>
            </a:extLst>
          </p:cNvPr>
          <p:cNvSpPr/>
          <p:nvPr/>
        </p:nvSpPr>
        <p:spPr>
          <a:xfrm>
            <a:off x="88170" y="686005"/>
            <a:ext cx="11824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Trade-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offs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have different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shapes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Depending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shape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environment,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different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combination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outcomes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as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species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sorting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(or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selection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7CF19F-9708-C6E2-4E31-920C9EBC0752}"/>
              </a:ext>
            </a:extLst>
          </p:cNvPr>
          <p:cNvGrpSpPr/>
          <p:nvPr/>
        </p:nvGrpSpPr>
        <p:grpSpPr>
          <a:xfrm>
            <a:off x="6413498" y="2788550"/>
            <a:ext cx="5453649" cy="2667266"/>
            <a:chOff x="6413498" y="2788550"/>
            <a:chExt cx="5453649" cy="266726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7769F3-28CC-E561-F505-EE182E576066}"/>
                </a:ext>
              </a:extLst>
            </p:cNvPr>
            <p:cNvSpPr/>
            <p:nvPr/>
          </p:nvSpPr>
          <p:spPr>
            <a:xfrm>
              <a:off x="6819900" y="2788550"/>
              <a:ext cx="762000" cy="393966"/>
            </a:xfrm>
            <a:custGeom>
              <a:avLst/>
              <a:gdLst>
                <a:gd name="connsiteX0" fmla="*/ 0 w 762000"/>
                <a:gd name="connsiteY0" fmla="*/ 266 h 393966"/>
                <a:gd name="connsiteX1" fmla="*/ 584200 w 762000"/>
                <a:gd name="connsiteY1" fmla="*/ 63766 h 393966"/>
                <a:gd name="connsiteX2" fmla="*/ 762000 w 762000"/>
                <a:gd name="connsiteY2" fmla="*/ 393966 h 3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93966">
                  <a:moveTo>
                    <a:pt x="0" y="266"/>
                  </a:moveTo>
                  <a:cubicBezTo>
                    <a:pt x="228600" y="-793"/>
                    <a:pt x="457200" y="-1851"/>
                    <a:pt x="584200" y="63766"/>
                  </a:cubicBezTo>
                  <a:cubicBezTo>
                    <a:pt x="711200" y="129383"/>
                    <a:pt x="736600" y="261674"/>
                    <a:pt x="762000" y="393966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6E3121-4900-366A-9369-269515D1AA3F}"/>
                </a:ext>
              </a:extLst>
            </p:cNvPr>
            <p:cNvSpPr/>
            <p:nvPr/>
          </p:nvSpPr>
          <p:spPr>
            <a:xfrm>
              <a:off x="6413498" y="4547844"/>
              <a:ext cx="1435101" cy="907972"/>
            </a:xfrm>
            <a:custGeom>
              <a:avLst/>
              <a:gdLst>
                <a:gd name="connsiteX0" fmla="*/ 0 w 762000"/>
                <a:gd name="connsiteY0" fmla="*/ 266 h 393966"/>
                <a:gd name="connsiteX1" fmla="*/ 584200 w 762000"/>
                <a:gd name="connsiteY1" fmla="*/ 63766 h 393966"/>
                <a:gd name="connsiteX2" fmla="*/ 762000 w 762000"/>
                <a:gd name="connsiteY2" fmla="*/ 393966 h 3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93966">
                  <a:moveTo>
                    <a:pt x="0" y="266"/>
                  </a:moveTo>
                  <a:cubicBezTo>
                    <a:pt x="228600" y="-793"/>
                    <a:pt x="457200" y="-1851"/>
                    <a:pt x="584200" y="63766"/>
                  </a:cubicBezTo>
                  <a:cubicBezTo>
                    <a:pt x="711200" y="129383"/>
                    <a:pt x="736600" y="261674"/>
                    <a:pt x="762000" y="393966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1C3942-86F0-DF9A-D8D9-DB555EF584CF}"/>
                </a:ext>
              </a:extLst>
            </p:cNvPr>
            <p:cNvSpPr txBox="1"/>
            <p:nvPr/>
          </p:nvSpPr>
          <p:spPr>
            <a:xfrm>
              <a:off x="8674099" y="3624514"/>
              <a:ext cx="319304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Higher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grazing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pressure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selects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for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stronger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defense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(but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lower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growth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rate</a:t>
              </a:r>
              <a:r>
                <a: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)</a:t>
              </a:r>
              <a:endPara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4BEBEC-DDD4-F884-B0C1-A429091B069C}"/>
              </a:ext>
            </a:extLst>
          </p:cNvPr>
          <p:cNvGrpSpPr/>
          <p:nvPr/>
        </p:nvGrpSpPr>
        <p:grpSpPr>
          <a:xfrm>
            <a:off x="3859763" y="4568107"/>
            <a:ext cx="8052837" cy="1469674"/>
            <a:chOff x="3859763" y="4568107"/>
            <a:chExt cx="8052837" cy="14696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1BCB5F-3A93-A18A-D777-5A3905EEAF86}"/>
                </a:ext>
              </a:extLst>
            </p:cNvPr>
            <p:cNvSpPr txBox="1"/>
            <p:nvPr/>
          </p:nvSpPr>
          <p:spPr>
            <a:xfrm>
              <a:off x="8719552" y="5114451"/>
              <a:ext cx="319304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</a:t>
              </a:r>
              <a:r>
                <a:rPr lang="nl-NL" sz="1800" dirty="0" err="1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Intermediate</a:t>
              </a:r>
              <a:r>
                <a:rPr lang="nl-NL" sz="18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grazing</a:t>
              </a:r>
              <a:r>
                <a:rPr lang="nl-NL" sz="18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pressure</a:t>
              </a:r>
              <a:r>
                <a:rPr lang="nl-NL" sz="18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1800" dirty="0" err="1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may</a:t>
              </a:r>
              <a:r>
                <a:rPr lang="nl-NL" sz="18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lead </a:t>
              </a:r>
              <a:r>
                <a:rPr lang="nl-NL" sz="1800" dirty="0" err="1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to</a:t>
              </a:r>
              <a:r>
                <a:rPr lang="nl-NL" sz="18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co-</a:t>
              </a:r>
              <a:r>
                <a:rPr lang="nl-NL" sz="1800" dirty="0" err="1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existence</a:t>
              </a:r>
              <a:r>
                <a:rPr lang="nl-NL" sz="18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!</a:t>
              </a:r>
              <a:endParaRPr lang="nl-NL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868D36-41CD-BEC6-A300-F47414E5701A}"/>
                </a:ext>
              </a:extLst>
            </p:cNvPr>
            <p:cNvSpPr/>
            <p:nvPr/>
          </p:nvSpPr>
          <p:spPr>
            <a:xfrm rot="1722316">
              <a:off x="3859763" y="4568107"/>
              <a:ext cx="2299370" cy="996599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463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1311D-2C63-6076-0A6D-135EA3877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. 3">
            <a:extLst>
              <a:ext uri="{FF2B5EF4-FFF2-40B4-BE49-F238E27FC236}">
                <a16:creationId xmlns:a16="http://schemas.microsoft.com/office/drawing/2014/main" id="{E88AEB14-B202-2988-584E-96AB645C7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88"/>
          <a:stretch>
            <a:fillRect/>
          </a:stretch>
        </p:blipFill>
        <p:spPr bwMode="auto">
          <a:xfrm>
            <a:off x="3175822" y="1813358"/>
            <a:ext cx="6240399" cy="46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0A8397-A6C6-DFF3-2D61-2C535C964A09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Trade-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offs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BE965-CAD2-F057-D08B-0D47DA4DC6D6}"/>
              </a:ext>
            </a:extLst>
          </p:cNvPr>
          <p:cNvSpPr/>
          <p:nvPr/>
        </p:nvSpPr>
        <p:spPr>
          <a:xfrm>
            <a:off x="8983" y="6307138"/>
            <a:ext cx="3842834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Ehrlich</a:t>
            </a:r>
            <a:r>
              <a:rPr lang="nl-NL" sz="2000" dirty="0">
                <a:solidFill>
                  <a:schemeClr val="tx1"/>
                </a:solidFill>
              </a:rPr>
              <a:t> et al. 2020 ISMEJ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53887-9CFD-6437-BE12-F0235857E333}"/>
              </a:ext>
            </a:extLst>
          </p:cNvPr>
          <p:cNvSpPr/>
          <p:nvPr/>
        </p:nvSpPr>
        <p:spPr>
          <a:xfrm>
            <a:off x="88170" y="686005"/>
            <a:ext cx="11824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Example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a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trade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-off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across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phytoplankton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groups</a:t>
            </a: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ACDB1C-39FE-C82A-1858-46A0D8DF4108}"/>
              </a:ext>
            </a:extLst>
          </p:cNvPr>
          <p:cNvGrpSpPr/>
          <p:nvPr/>
        </p:nvGrpSpPr>
        <p:grpSpPr>
          <a:xfrm>
            <a:off x="397990" y="1886060"/>
            <a:ext cx="4106277" cy="1331961"/>
            <a:chOff x="397990" y="1886060"/>
            <a:chExt cx="4106277" cy="133196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4EC05B2-3CE5-6EA3-8207-9D24DA7BA0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07" t="10098" r="8312" b="24611"/>
            <a:stretch/>
          </p:blipFill>
          <p:spPr bwMode="auto">
            <a:xfrm rot="1243479">
              <a:off x="911795" y="1886060"/>
              <a:ext cx="561976" cy="8262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65498C-6623-514A-5864-6D5FBD030554}"/>
                </a:ext>
              </a:extLst>
            </p:cNvPr>
            <p:cNvSpPr txBox="1"/>
            <p:nvPr/>
          </p:nvSpPr>
          <p:spPr>
            <a:xfrm>
              <a:off x="397990" y="2848689"/>
              <a:ext cx="18804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i="1" dirty="0">
                  <a:latin typeface="Airal"/>
                </a:rPr>
                <a:t>Rhodomonas </a:t>
              </a:r>
              <a:r>
                <a:rPr lang="nl-NL" dirty="0">
                  <a:latin typeface="Airal"/>
                </a:rPr>
                <a:t>sp.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138FBB-1AA1-E633-9E82-2C5AAD6F2A3C}"/>
                </a:ext>
              </a:extLst>
            </p:cNvPr>
            <p:cNvCxnSpPr/>
            <p:nvPr/>
          </p:nvCxnSpPr>
          <p:spPr>
            <a:xfrm flipH="1" flipV="1">
              <a:off x="1601792" y="2603280"/>
              <a:ext cx="2902475" cy="97587"/>
            </a:xfrm>
            <a:prstGeom prst="line">
              <a:avLst/>
            </a:prstGeom>
            <a:ln w="254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167E42C-C220-734D-46B6-CC61410D8A5F}"/>
              </a:ext>
            </a:extLst>
          </p:cNvPr>
          <p:cNvSpPr/>
          <p:nvPr/>
        </p:nvSpPr>
        <p:spPr>
          <a:xfrm>
            <a:off x="8177495" y="5654649"/>
            <a:ext cx="1356368" cy="71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333ED3-5652-1651-D6A7-1133970D3D92}"/>
              </a:ext>
            </a:extLst>
          </p:cNvPr>
          <p:cNvGrpSpPr/>
          <p:nvPr/>
        </p:nvGrpSpPr>
        <p:grpSpPr>
          <a:xfrm>
            <a:off x="7565753" y="4725495"/>
            <a:ext cx="3700935" cy="1952324"/>
            <a:chOff x="7535334" y="4710414"/>
            <a:chExt cx="3700935" cy="19523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FF5D56-8466-9F69-03FD-A8280FF85641}"/>
                </a:ext>
              </a:extLst>
            </p:cNvPr>
            <p:cNvSpPr/>
            <p:nvPr/>
          </p:nvSpPr>
          <p:spPr>
            <a:xfrm>
              <a:off x="8153400" y="5710238"/>
              <a:ext cx="1356368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120F92-31C6-7DF0-948C-A716C91B6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86051">
              <a:off x="8944025" y="4710414"/>
              <a:ext cx="1030766" cy="13743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334F51-912F-1575-5504-93C385B6375B}"/>
                </a:ext>
              </a:extLst>
            </p:cNvPr>
            <p:cNvSpPr txBox="1"/>
            <p:nvPr/>
          </p:nvSpPr>
          <p:spPr>
            <a:xfrm>
              <a:off x="8395098" y="6246398"/>
              <a:ext cx="28411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i="1" dirty="0">
                  <a:latin typeface="Airal"/>
                </a:rPr>
                <a:t>Ceratium hirundinella (10x)</a:t>
              </a:r>
              <a:endParaRPr lang="nl-NL" dirty="0">
                <a:latin typeface="Air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C410B8-1A8B-50F3-AD5B-63BCCD9AB8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334" y="5006473"/>
              <a:ext cx="1350433" cy="520171"/>
            </a:xfrm>
            <a:prstGeom prst="line">
              <a:avLst/>
            </a:prstGeom>
            <a:ln w="25400">
              <a:solidFill>
                <a:srgbClr val="9F1F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7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CB41-9D71-AB58-716D-B3DF21261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931CDD-707F-A357-5306-3AB9D8146957}"/>
              </a:ext>
            </a:extLst>
          </p:cNvPr>
          <p:cNvSpPr txBox="1"/>
          <p:nvPr/>
        </p:nvSpPr>
        <p:spPr>
          <a:xfrm>
            <a:off x="0" y="1305342"/>
            <a:ext cx="118154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Yu Gothic" panose="020B0400000000000000" pitchFamily="34" charset="-128"/>
              </a:rPr>
              <a:t>Trade-offs facilitate biodiversity and resilience</a:t>
            </a:r>
          </a:p>
          <a:p>
            <a:pPr algn="ctr"/>
            <a:endParaRPr lang="en-US" sz="2400" b="0" i="0" u="none" strike="noStrike" baseline="0" dirty="0">
              <a:solidFill>
                <a:srgbClr val="4471C4"/>
              </a:solidFill>
              <a:latin typeface="Yu Gothic" panose="020B0400000000000000" pitchFamily="34" charset="-128"/>
            </a:endParaRPr>
          </a:p>
          <a:p>
            <a:pPr marR="14360" algn="ctr"/>
            <a:r>
              <a:rPr lang="en-US" sz="2400" dirty="0">
                <a:solidFill>
                  <a:srgbClr val="4471C4"/>
                </a:solidFill>
                <a:latin typeface="Yu Gothic" panose="020B0400000000000000" pitchFamily="34" charset="-128"/>
              </a:rPr>
              <a:t>Trade-offs prevent the existence of a single superior competitor (a.k.a. Darwinian demon) and play a central role in how populations and communities respond to changes in the environment.</a:t>
            </a:r>
            <a:endParaRPr lang="nl-N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0E035-1603-E486-4E5D-364B79BA728D}"/>
              </a:ext>
            </a:extLst>
          </p:cNvPr>
          <p:cNvSpPr txBox="1"/>
          <p:nvPr/>
        </p:nvSpPr>
        <p:spPr>
          <a:xfrm>
            <a:off x="570171" y="3939653"/>
            <a:ext cx="106750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Yu Gothic" panose="020B0400000000000000" pitchFamily="34" charset="-128"/>
              </a:rPr>
              <a:t>Trade-offs are everywhere!</a:t>
            </a:r>
          </a:p>
          <a:p>
            <a:pPr algn="ctr"/>
            <a:endParaRPr lang="en-US" sz="2400" b="0" i="0" u="none" strike="noStrike" baseline="0" dirty="0">
              <a:solidFill>
                <a:srgbClr val="4471C4"/>
              </a:solidFill>
              <a:latin typeface="Yu Gothic" panose="020B0400000000000000" pitchFamily="34" charset="-128"/>
            </a:endParaRPr>
          </a:p>
          <a:p>
            <a:pPr marR="14360" algn="ctr"/>
            <a:r>
              <a:rPr lang="en-US" sz="2400" dirty="0">
                <a:solidFill>
                  <a:srgbClr val="4471C4"/>
                </a:solidFill>
                <a:latin typeface="Yu Gothic" panose="020B0400000000000000" pitchFamily="34" charset="-128"/>
              </a:rPr>
              <a:t>Even when there is no apparent trade-off between two traits, there will likely be trade-offs with other traits.</a:t>
            </a:r>
            <a:endParaRPr lang="nl-NL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1F12AD-A9F8-D526-F2CE-7541E768AA22}"/>
              </a:ext>
            </a:extLst>
          </p:cNvPr>
          <p:cNvSpPr/>
          <p:nvPr/>
        </p:nvSpPr>
        <p:spPr>
          <a:xfrm>
            <a:off x="88170" y="74205"/>
            <a:ext cx="11341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Importance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trade-offs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EF8A-AF77-462F-83CD-758A754BC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75DDDD1-F352-734A-7E39-9A6C8CBC8269}"/>
              </a:ext>
            </a:extLst>
          </p:cNvPr>
          <p:cNvSpPr/>
          <p:nvPr/>
        </p:nvSpPr>
        <p:spPr>
          <a:xfrm>
            <a:off x="54717" y="74205"/>
            <a:ext cx="12679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Role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of environment (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last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example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5D1851-D2FF-35F6-58FB-824AF1CB5C4A}"/>
              </a:ext>
            </a:extLst>
          </p:cNvPr>
          <p:cNvGrpSpPr/>
          <p:nvPr/>
        </p:nvGrpSpPr>
        <p:grpSpPr>
          <a:xfrm>
            <a:off x="88170" y="686005"/>
            <a:ext cx="11824430" cy="5847467"/>
            <a:chOff x="88170" y="686005"/>
            <a:chExt cx="11824430" cy="584746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FDD8AB-172F-42F6-1236-FF8585E02BCF}"/>
                </a:ext>
              </a:extLst>
            </p:cNvPr>
            <p:cNvSpPr/>
            <p:nvPr/>
          </p:nvSpPr>
          <p:spPr>
            <a:xfrm>
              <a:off x="2365375" y="1397000"/>
              <a:ext cx="7639050" cy="4508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Flowchart: Document 4">
              <a:extLst>
                <a:ext uri="{FF2B5EF4-FFF2-40B4-BE49-F238E27FC236}">
                  <a16:creationId xmlns:a16="http://schemas.microsoft.com/office/drawing/2014/main" id="{EBBD1C9F-6337-A5AF-1FC5-B91D4F136E9B}"/>
                </a:ext>
              </a:extLst>
            </p:cNvPr>
            <p:cNvSpPr/>
            <p:nvPr/>
          </p:nvSpPr>
          <p:spPr>
            <a:xfrm rot="10800000">
              <a:off x="2566156" y="2340994"/>
              <a:ext cx="7246961" cy="337567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9096"/>
                <a:gd name="connsiteX1" fmla="*/ 21600 w 21600"/>
                <a:gd name="connsiteY1" fmla="*/ 0 h 39096"/>
                <a:gd name="connsiteX2" fmla="*/ 21600 w 21600"/>
                <a:gd name="connsiteY2" fmla="*/ 17322 h 39096"/>
                <a:gd name="connsiteX3" fmla="*/ 17807 w 21600"/>
                <a:gd name="connsiteY3" fmla="*/ 39086 h 39096"/>
                <a:gd name="connsiteX4" fmla="*/ 0 w 21600"/>
                <a:gd name="connsiteY4" fmla="*/ 20172 h 39096"/>
                <a:gd name="connsiteX5" fmla="*/ 0 w 21600"/>
                <a:gd name="connsiteY5" fmla="*/ 0 h 39096"/>
                <a:gd name="connsiteX0" fmla="*/ 0 w 21600"/>
                <a:gd name="connsiteY0" fmla="*/ 0 h 39096"/>
                <a:gd name="connsiteX1" fmla="*/ 21600 w 21600"/>
                <a:gd name="connsiteY1" fmla="*/ 0 h 39096"/>
                <a:gd name="connsiteX2" fmla="*/ 21600 w 21600"/>
                <a:gd name="connsiteY2" fmla="*/ 17322 h 39096"/>
                <a:gd name="connsiteX3" fmla="*/ 17807 w 21600"/>
                <a:gd name="connsiteY3" fmla="*/ 39086 h 39096"/>
                <a:gd name="connsiteX4" fmla="*/ 0 w 21600"/>
                <a:gd name="connsiteY4" fmla="*/ 20172 h 39096"/>
                <a:gd name="connsiteX5" fmla="*/ 0 w 21600"/>
                <a:gd name="connsiteY5" fmla="*/ 0 h 39096"/>
                <a:gd name="connsiteX0" fmla="*/ 0 w 21600"/>
                <a:gd name="connsiteY0" fmla="*/ 0 h 39096"/>
                <a:gd name="connsiteX1" fmla="*/ 21600 w 21600"/>
                <a:gd name="connsiteY1" fmla="*/ 0 h 39096"/>
                <a:gd name="connsiteX2" fmla="*/ 17807 w 21600"/>
                <a:gd name="connsiteY2" fmla="*/ 39086 h 39096"/>
                <a:gd name="connsiteX3" fmla="*/ 0 w 21600"/>
                <a:gd name="connsiteY3" fmla="*/ 20172 h 39096"/>
                <a:gd name="connsiteX4" fmla="*/ 0 w 21600"/>
                <a:gd name="connsiteY4" fmla="*/ 0 h 39096"/>
                <a:gd name="connsiteX0" fmla="*/ 0 w 21600"/>
                <a:gd name="connsiteY0" fmla="*/ 0 h 36526"/>
                <a:gd name="connsiteX1" fmla="*/ 21600 w 21600"/>
                <a:gd name="connsiteY1" fmla="*/ 0 h 36526"/>
                <a:gd name="connsiteX2" fmla="*/ 18778 w 21600"/>
                <a:gd name="connsiteY2" fmla="*/ 36515 h 36526"/>
                <a:gd name="connsiteX3" fmla="*/ 0 w 21600"/>
                <a:gd name="connsiteY3" fmla="*/ 20172 h 36526"/>
                <a:gd name="connsiteX4" fmla="*/ 0 w 21600"/>
                <a:gd name="connsiteY4" fmla="*/ 0 h 36526"/>
                <a:gd name="connsiteX0" fmla="*/ 0 w 21600"/>
                <a:gd name="connsiteY0" fmla="*/ 0 h 36526"/>
                <a:gd name="connsiteX1" fmla="*/ 21600 w 21600"/>
                <a:gd name="connsiteY1" fmla="*/ 0 h 36526"/>
                <a:gd name="connsiteX2" fmla="*/ 18778 w 21600"/>
                <a:gd name="connsiteY2" fmla="*/ 36515 h 36526"/>
                <a:gd name="connsiteX3" fmla="*/ 0 w 21600"/>
                <a:gd name="connsiteY3" fmla="*/ 20172 h 36526"/>
                <a:gd name="connsiteX4" fmla="*/ 0 w 21600"/>
                <a:gd name="connsiteY4" fmla="*/ 0 h 36526"/>
                <a:gd name="connsiteX0" fmla="*/ 0 w 21600"/>
                <a:gd name="connsiteY0" fmla="*/ 0 h 36526"/>
                <a:gd name="connsiteX1" fmla="*/ 21600 w 21600"/>
                <a:gd name="connsiteY1" fmla="*/ 0 h 36526"/>
                <a:gd name="connsiteX2" fmla="*/ 18778 w 21600"/>
                <a:gd name="connsiteY2" fmla="*/ 36515 h 36526"/>
                <a:gd name="connsiteX3" fmla="*/ 0 w 21600"/>
                <a:gd name="connsiteY3" fmla="*/ 20172 h 36526"/>
                <a:gd name="connsiteX4" fmla="*/ 0 w 21600"/>
                <a:gd name="connsiteY4" fmla="*/ 0 h 36526"/>
                <a:gd name="connsiteX0" fmla="*/ 0 w 21600"/>
                <a:gd name="connsiteY0" fmla="*/ 0 h 37555"/>
                <a:gd name="connsiteX1" fmla="*/ 21600 w 21600"/>
                <a:gd name="connsiteY1" fmla="*/ 0 h 37555"/>
                <a:gd name="connsiteX2" fmla="*/ 17159 w 21600"/>
                <a:gd name="connsiteY2" fmla="*/ 37544 h 37555"/>
                <a:gd name="connsiteX3" fmla="*/ 0 w 21600"/>
                <a:gd name="connsiteY3" fmla="*/ 20172 h 37555"/>
                <a:gd name="connsiteX4" fmla="*/ 0 w 21600"/>
                <a:gd name="connsiteY4" fmla="*/ 0 h 37555"/>
                <a:gd name="connsiteX0" fmla="*/ 0 w 21600"/>
                <a:gd name="connsiteY0" fmla="*/ 0 h 37544"/>
                <a:gd name="connsiteX1" fmla="*/ 21600 w 21600"/>
                <a:gd name="connsiteY1" fmla="*/ 0 h 37544"/>
                <a:gd name="connsiteX2" fmla="*/ 17159 w 21600"/>
                <a:gd name="connsiteY2" fmla="*/ 37544 h 37544"/>
                <a:gd name="connsiteX3" fmla="*/ 0 w 21600"/>
                <a:gd name="connsiteY3" fmla="*/ 20172 h 37544"/>
                <a:gd name="connsiteX4" fmla="*/ 0 w 21600"/>
                <a:gd name="connsiteY4" fmla="*/ 0 h 37544"/>
                <a:gd name="connsiteX0" fmla="*/ 0 w 21600"/>
                <a:gd name="connsiteY0" fmla="*/ 0 h 37548"/>
                <a:gd name="connsiteX1" fmla="*/ 21600 w 21600"/>
                <a:gd name="connsiteY1" fmla="*/ 0 h 37548"/>
                <a:gd name="connsiteX2" fmla="*/ 17159 w 21600"/>
                <a:gd name="connsiteY2" fmla="*/ 37544 h 37548"/>
                <a:gd name="connsiteX3" fmla="*/ 0 w 21600"/>
                <a:gd name="connsiteY3" fmla="*/ 20172 h 37548"/>
                <a:gd name="connsiteX4" fmla="*/ 0 w 21600"/>
                <a:gd name="connsiteY4" fmla="*/ 0 h 37548"/>
                <a:gd name="connsiteX0" fmla="*/ 0 w 21600"/>
                <a:gd name="connsiteY0" fmla="*/ 0 h 38180"/>
                <a:gd name="connsiteX1" fmla="*/ 21600 w 21600"/>
                <a:gd name="connsiteY1" fmla="*/ 0 h 38180"/>
                <a:gd name="connsiteX2" fmla="*/ 17159 w 21600"/>
                <a:gd name="connsiteY2" fmla="*/ 37544 h 38180"/>
                <a:gd name="connsiteX3" fmla="*/ 13413 w 21600"/>
                <a:gd name="connsiteY3" fmla="*/ 4457 h 38180"/>
                <a:gd name="connsiteX4" fmla="*/ 0 w 21600"/>
                <a:gd name="connsiteY4" fmla="*/ 20172 h 38180"/>
                <a:gd name="connsiteX5" fmla="*/ 0 w 21600"/>
                <a:gd name="connsiteY5" fmla="*/ 0 h 38180"/>
                <a:gd name="connsiteX0" fmla="*/ 0 w 21600"/>
                <a:gd name="connsiteY0" fmla="*/ 0 h 38180"/>
                <a:gd name="connsiteX1" fmla="*/ 21600 w 21600"/>
                <a:gd name="connsiteY1" fmla="*/ 0 h 38180"/>
                <a:gd name="connsiteX2" fmla="*/ 17159 w 21600"/>
                <a:gd name="connsiteY2" fmla="*/ 37544 h 38180"/>
                <a:gd name="connsiteX3" fmla="*/ 13413 w 21600"/>
                <a:gd name="connsiteY3" fmla="*/ 4457 h 38180"/>
                <a:gd name="connsiteX4" fmla="*/ 3654 w 21600"/>
                <a:gd name="connsiteY4" fmla="*/ 4800 h 38180"/>
                <a:gd name="connsiteX5" fmla="*/ 0 w 21600"/>
                <a:gd name="connsiteY5" fmla="*/ 20172 h 38180"/>
                <a:gd name="connsiteX6" fmla="*/ 0 w 21600"/>
                <a:gd name="connsiteY6" fmla="*/ 0 h 38180"/>
                <a:gd name="connsiteX0" fmla="*/ 0 w 21600"/>
                <a:gd name="connsiteY0" fmla="*/ 0 h 38180"/>
                <a:gd name="connsiteX1" fmla="*/ 21600 w 21600"/>
                <a:gd name="connsiteY1" fmla="*/ 0 h 38180"/>
                <a:gd name="connsiteX2" fmla="*/ 17159 w 21600"/>
                <a:gd name="connsiteY2" fmla="*/ 37544 h 38180"/>
                <a:gd name="connsiteX3" fmla="*/ 13413 w 21600"/>
                <a:gd name="connsiteY3" fmla="*/ 4457 h 38180"/>
                <a:gd name="connsiteX4" fmla="*/ 3654 w 21600"/>
                <a:gd name="connsiteY4" fmla="*/ 4800 h 38180"/>
                <a:gd name="connsiteX5" fmla="*/ 1156 w 21600"/>
                <a:gd name="connsiteY5" fmla="*/ 30686 h 38180"/>
                <a:gd name="connsiteX6" fmla="*/ 0 w 21600"/>
                <a:gd name="connsiteY6" fmla="*/ 20172 h 38180"/>
                <a:gd name="connsiteX7" fmla="*/ 0 w 21600"/>
                <a:gd name="connsiteY7" fmla="*/ 0 h 38180"/>
                <a:gd name="connsiteX0" fmla="*/ 1368 w 22968"/>
                <a:gd name="connsiteY0" fmla="*/ 0 h 38180"/>
                <a:gd name="connsiteX1" fmla="*/ 22968 w 22968"/>
                <a:gd name="connsiteY1" fmla="*/ 0 h 38180"/>
                <a:gd name="connsiteX2" fmla="*/ 18527 w 22968"/>
                <a:gd name="connsiteY2" fmla="*/ 37544 h 38180"/>
                <a:gd name="connsiteX3" fmla="*/ 14781 w 22968"/>
                <a:gd name="connsiteY3" fmla="*/ 4457 h 38180"/>
                <a:gd name="connsiteX4" fmla="*/ 5022 w 22968"/>
                <a:gd name="connsiteY4" fmla="*/ 4800 h 38180"/>
                <a:gd name="connsiteX5" fmla="*/ 2524 w 22968"/>
                <a:gd name="connsiteY5" fmla="*/ 30686 h 38180"/>
                <a:gd name="connsiteX6" fmla="*/ 1368 w 22968"/>
                <a:gd name="connsiteY6" fmla="*/ 0 h 38180"/>
                <a:gd name="connsiteX0" fmla="*/ 1287 w 22887"/>
                <a:gd name="connsiteY0" fmla="*/ 0 h 38180"/>
                <a:gd name="connsiteX1" fmla="*/ 22887 w 22887"/>
                <a:gd name="connsiteY1" fmla="*/ 0 h 38180"/>
                <a:gd name="connsiteX2" fmla="*/ 18446 w 22887"/>
                <a:gd name="connsiteY2" fmla="*/ 37544 h 38180"/>
                <a:gd name="connsiteX3" fmla="*/ 14700 w 22887"/>
                <a:gd name="connsiteY3" fmla="*/ 4457 h 38180"/>
                <a:gd name="connsiteX4" fmla="*/ 4941 w 22887"/>
                <a:gd name="connsiteY4" fmla="*/ 4800 h 38180"/>
                <a:gd name="connsiteX5" fmla="*/ 2443 w 22887"/>
                <a:gd name="connsiteY5" fmla="*/ 30686 h 38180"/>
                <a:gd name="connsiteX6" fmla="*/ 1287 w 22887"/>
                <a:gd name="connsiteY6" fmla="*/ 0 h 38180"/>
                <a:gd name="connsiteX0" fmla="*/ 1287 w 22887"/>
                <a:gd name="connsiteY0" fmla="*/ 0 h 38180"/>
                <a:gd name="connsiteX1" fmla="*/ 22887 w 22887"/>
                <a:gd name="connsiteY1" fmla="*/ 0 h 38180"/>
                <a:gd name="connsiteX2" fmla="*/ 18446 w 22887"/>
                <a:gd name="connsiteY2" fmla="*/ 37544 h 38180"/>
                <a:gd name="connsiteX3" fmla="*/ 14700 w 22887"/>
                <a:gd name="connsiteY3" fmla="*/ 4457 h 38180"/>
                <a:gd name="connsiteX4" fmla="*/ 7762 w 22887"/>
                <a:gd name="connsiteY4" fmla="*/ 4629 h 38180"/>
                <a:gd name="connsiteX5" fmla="*/ 2443 w 22887"/>
                <a:gd name="connsiteY5" fmla="*/ 30686 h 38180"/>
                <a:gd name="connsiteX6" fmla="*/ 1287 w 22887"/>
                <a:gd name="connsiteY6" fmla="*/ 0 h 38180"/>
                <a:gd name="connsiteX0" fmla="*/ 1287 w 22887"/>
                <a:gd name="connsiteY0" fmla="*/ 0 h 38180"/>
                <a:gd name="connsiteX1" fmla="*/ 22887 w 22887"/>
                <a:gd name="connsiteY1" fmla="*/ 0 h 38180"/>
                <a:gd name="connsiteX2" fmla="*/ 18446 w 22887"/>
                <a:gd name="connsiteY2" fmla="*/ 37544 h 38180"/>
                <a:gd name="connsiteX3" fmla="*/ 14700 w 22887"/>
                <a:gd name="connsiteY3" fmla="*/ 4457 h 38180"/>
                <a:gd name="connsiteX4" fmla="*/ 7762 w 22887"/>
                <a:gd name="connsiteY4" fmla="*/ 4629 h 38180"/>
                <a:gd name="connsiteX5" fmla="*/ 2443 w 22887"/>
                <a:gd name="connsiteY5" fmla="*/ 30686 h 38180"/>
                <a:gd name="connsiteX6" fmla="*/ 1287 w 22887"/>
                <a:gd name="connsiteY6" fmla="*/ 0 h 38180"/>
                <a:gd name="connsiteX0" fmla="*/ 1287 w 22887"/>
                <a:gd name="connsiteY0" fmla="*/ 0 h 38180"/>
                <a:gd name="connsiteX1" fmla="*/ 22887 w 22887"/>
                <a:gd name="connsiteY1" fmla="*/ 0 h 38180"/>
                <a:gd name="connsiteX2" fmla="*/ 18446 w 22887"/>
                <a:gd name="connsiteY2" fmla="*/ 37544 h 38180"/>
                <a:gd name="connsiteX3" fmla="*/ 14700 w 22887"/>
                <a:gd name="connsiteY3" fmla="*/ 4457 h 38180"/>
                <a:gd name="connsiteX4" fmla="*/ 7762 w 22887"/>
                <a:gd name="connsiteY4" fmla="*/ 4629 h 38180"/>
                <a:gd name="connsiteX5" fmla="*/ 2443 w 22887"/>
                <a:gd name="connsiteY5" fmla="*/ 30686 h 38180"/>
                <a:gd name="connsiteX6" fmla="*/ 1287 w 22887"/>
                <a:gd name="connsiteY6" fmla="*/ 0 h 38180"/>
                <a:gd name="connsiteX0" fmla="*/ 1287 w 22887"/>
                <a:gd name="connsiteY0" fmla="*/ 0 h 38180"/>
                <a:gd name="connsiteX1" fmla="*/ 22887 w 22887"/>
                <a:gd name="connsiteY1" fmla="*/ 0 h 38180"/>
                <a:gd name="connsiteX2" fmla="*/ 18446 w 22887"/>
                <a:gd name="connsiteY2" fmla="*/ 37544 h 38180"/>
                <a:gd name="connsiteX3" fmla="*/ 14700 w 22887"/>
                <a:gd name="connsiteY3" fmla="*/ 4457 h 38180"/>
                <a:gd name="connsiteX4" fmla="*/ 7114 w 22887"/>
                <a:gd name="connsiteY4" fmla="*/ 3943 h 38180"/>
                <a:gd name="connsiteX5" fmla="*/ 2443 w 22887"/>
                <a:gd name="connsiteY5" fmla="*/ 30686 h 38180"/>
                <a:gd name="connsiteX6" fmla="*/ 1287 w 22887"/>
                <a:gd name="connsiteY6" fmla="*/ 0 h 38180"/>
                <a:gd name="connsiteX0" fmla="*/ 1287 w 22887"/>
                <a:gd name="connsiteY0" fmla="*/ 0 h 38180"/>
                <a:gd name="connsiteX1" fmla="*/ 22887 w 22887"/>
                <a:gd name="connsiteY1" fmla="*/ 0 h 38180"/>
                <a:gd name="connsiteX2" fmla="*/ 18446 w 22887"/>
                <a:gd name="connsiteY2" fmla="*/ 37544 h 38180"/>
                <a:gd name="connsiteX3" fmla="*/ 14700 w 22887"/>
                <a:gd name="connsiteY3" fmla="*/ 4457 h 38180"/>
                <a:gd name="connsiteX4" fmla="*/ 7114 w 22887"/>
                <a:gd name="connsiteY4" fmla="*/ 3943 h 38180"/>
                <a:gd name="connsiteX5" fmla="*/ 2443 w 22887"/>
                <a:gd name="connsiteY5" fmla="*/ 30686 h 38180"/>
                <a:gd name="connsiteX6" fmla="*/ 1287 w 22887"/>
                <a:gd name="connsiteY6" fmla="*/ 0 h 38180"/>
                <a:gd name="connsiteX0" fmla="*/ 1287 w 22887"/>
                <a:gd name="connsiteY0" fmla="*/ 0 h 38180"/>
                <a:gd name="connsiteX1" fmla="*/ 22887 w 22887"/>
                <a:gd name="connsiteY1" fmla="*/ 0 h 38180"/>
                <a:gd name="connsiteX2" fmla="*/ 18446 w 22887"/>
                <a:gd name="connsiteY2" fmla="*/ 37544 h 38180"/>
                <a:gd name="connsiteX3" fmla="*/ 14700 w 22887"/>
                <a:gd name="connsiteY3" fmla="*/ 4457 h 38180"/>
                <a:gd name="connsiteX4" fmla="*/ 7114 w 22887"/>
                <a:gd name="connsiteY4" fmla="*/ 3943 h 38180"/>
                <a:gd name="connsiteX5" fmla="*/ 2443 w 22887"/>
                <a:gd name="connsiteY5" fmla="*/ 30686 h 38180"/>
                <a:gd name="connsiteX6" fmla="*/ 1287 w 22887"/>
                <a:gd name="connsiteY6" fmla="*/ 0 h 38180"/>
                <a:gd name="connsiteX0" fmla="*/ 0 w 21600"/>
                <a:gd name="connsiteY0" fmla="*/ 0 h 38180"/>
                <a:gd name="connsiteX1" fmla="*/ 21600 w 21600"/>
                <a:gd name="connsiteY1" fmla="*/ 0 h 38180"/>
                <a:gd name="connsiteX2" fmla="*/ 17159 w 21600"/>
                <a:gd name="connsiteY2" fmla="*/ 37544 h 38180"/>
                <a:gd name="connsiteX3" fmla="*/ 13413 w 21600"/>
                <a:gd name="connsiteY3" fmla="*/ 4457 h 38180"/>
                <a:gd name="connsiteX4" fmla="*/ 5827 w 21600"/>
                <a:gd name="connsiteY4" fmla="*/ 3943 h 38180"/>
                <a:gd name="connsiteX5" fmla="*/ 1156 w 21600"/>
                <a:gd name="connsiteY5" fmla="*/ 30686 h 38180"/>
                <a:gd name="connsiteX6" fmla="*/ 0 w 21600"/>
                <a:gd name="connsiteY6" fmla="*/ 0 h 38180"/>
                <a:gd name="connsiteX0" fmla="*/ 0 w 22155"/>
                <a:gd name="connsiteY0" fmla="*/ 0 h 38351"/>
                <a:gd name="connsiteX1" fmla="*/ 22155 w 22155"/>
                <a:gd name="connsiteY1" fmla="*/ 171 h 38351"/>
                <a:gd name="connsiteX2" fmla="*/ 17714 w 22155"/>
                <a:gd name="connsiteY2" fmla="*/ 37715 h 38351"/>
                <a:gd name="connsiteX3" fmla="*/ 13968 w 22155"/>
                <a:gd name="connsiteY3" fmla="*/ 4628 h 38351"/>
                <a:gd name="connsiteX4" fmla="*/ 6382 w 22155"/>
                <a:gd name="connsiteY4" fmla="*/ 4114 h 38351"/>
                <a:gd name="connsiteX5" fmla="*/ 1711 w 22155"/>
                <a:gd name="connsiteY5" fmla="*/ 30857 h 38351"/>
                <a:gd name="connsiteX6" fmla="*/ 0 w 22155"/>
                <a:gd name="connsiteY6" fmla="*/ 0 h 38351"/>
                <a:gd name="connsiteX0" fmla="*/ 0 w 22155"/>
                <a:gd name="connsiteY0" fmla="*/ 0 h 38351"/>
                <a:gd name="connsiteX1" fmla="*/ 22155 w 22155"/>
                <a:gd name="connsiteY1" fmla="*/ 171 h 38351"/>
                <a:gd name="connsiteX2" fmla="*/ 17714 w 22155"/>
                <a:gd name="connsiteY2" fmla="*/ 37715 h 38351"/>
                <a:gd name="connsiteX3" fmla="*/ 13968 w 22155"/>
                <a:gd name="connsiteY3" fmla="*/ 4628 h 38351"/>
                <a:gd name="connsiteX4" fmla="*/ 6382 w 22155"/>
                <a:gd name="connsiteY4" fmla="*/ 4114 h 38351"/>
                <a:gd name="connsiteX5" fmla="*/ 2405 w 22155"/>
                <a:gd name="connsiteY5" fmla="*/ 30857 h 38351"/>
                <a:gd name="connsiteX6" fmla="*/ 0 w 22155"/>
                <a:gd name="connsiteY6" fmla="*/ 0 h 38351"/>
                <a:gd name="connsiteX0" fmla="*/ 0 w 22155"/>
                <a:gd name="connsiteY0" fmla="*/ 0 h 38351"/>
                <a:gd name="connsiteX1" fmla="*/ 22155 w 22155"/>
                <a:gd name="connsiteY1" fmla="*/ 171 h 38351"/>
                <a:gd name="connsiteX2" fmla="*/ 17714 w 22155"/>
                <a:gd name="connsiteY2" fmla="*/ 37715 h 38351"/>
                <a:gd name="connsiteX3" fmla="*/ 13968 w 22155"/>
                <a:gd name="connsiteY3" fmla="*/ 4628 h 38351"/>
                <a:gd name="connsiteX4" fmla="*/ 6382 w 22155"/>
                <a:gd name="connsiteY4" fmla="*/ 4114 h 38351"/>
                <a:gd name="connsiteX5" fmla="*/ 2405 w 22155"/>
                <a:gd name="connsiteY5" fmla="*/ 30857 h 38351"/>
                <a:gd name="connsiteX6" fmla="*/ 0 w 22155"/>
                <a:gd name="connsiteY6" fmla="*/ 0 h 38351"/>
                <a:gd name="connsiteX0" fmla="*/ 0 w 22155"/>
                <a:gd name="connsiteY0" fmla="*/ 0 h 38351"/>
                <a:gd name="connsiteX1" fmla="*/ 22155 w 22155"/>
                <a:gd name="connsiteY1" fmla="*/ 171 h 38351"/>
                <a:gd name="connsiteX2" fmla="*/ 17714 w 22155"/>
                <a:gd name="connsiteY2" fmla="*/ 37715 h 38351"/>
                <a:gd name="connsiteX3" fmla="*/ 13968 w 22155"/>
                <a:gd name="connsiteY3" fmla="*/ 4628 h 38351"/>
                <a:gd name="connsiteX4" fmla="*/ 6382 w 22155"/>
                <a:gd name="connsiteY4" fmla="*/ 4114 h 38351"/>
                <a:gd name="connsiteX5" fmla="*/ 2405 w 22155"/>
                <a:gd name="connsiteY5" fmla="*/ 30857 h 38351"/>
                <a:gd name="connsiteX6" fmla="*/ 0 w 22155"/>
                <a:gd name="connsiteY6" fmla="*/ 0 h 38351"/>
                <a:gd name="connsiteX0" fmla="*/ 0 w 22155"/>
                <a:gd name="connsiteY0" fmla="*/ 0 h 38014"/>
                <a:gd name="connsiteX1" fmla="*/ 22155 w 22155"/>
                <a:gd name="connsiteY1" fmla="*/ 171 h 38014"/>
                <a:gd name="connsiteX2" fmla="*/ 18408 w 22155"/>
                <a:gd name="connsiteY2" fmla="*/ 37372 h 38014"/>
                <a:gd name="connsiteX3" fmla="*/ 13968 w 22155"/>
                <a:gd name="connsiteY3" fmla="*/ 4628 h 38014"/>
                <a:gd name="connsiteX4" fmla="*/ 6382 w 22155"/>
                <a:gd name="connsiteY4" fmla="*/ 4114 h 38014"/>
                <a:gd name="connsiteX5" fmla="*/ 2405 w 22155"/>
                <a:gd name="connsiteY5" fmla="*/ 30857 h 38014"/>
                <a:gd name="connsiteX6" fmla="*/ 0 w 22155"/>
                <a:gd name="connsiteY6" fmla="*/ 0 h 38014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382 w 22155"/>
                <a:gd name="connsiteY4" fmla="*/ 41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382 w 22155"/>
                <a:gd name="connsiteY4" fmla="*/ 41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382 w 22155"/>
                <a:gd name="connsiteY4" fmla="*/ 41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382 w 22155"/>
                <a:gd name="connsiteY4" fmla="*/ 41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382 w 22155"/>
                <a:gd name="connsiteY4" fmla="*/ 41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382 w 22155"/>
                <a:gd name="connsiteY4" fmla="*/ 41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382 w 22155"/>
                <a:gd name="connsiteY4" fmla="*/ 41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938 w 22155"/>
                <a:gd name="connsiteY4" fmla="*/ 4800 h 37372"/>
                <a:gd name="connsiteX5" fmla="*/ 6382 w 22155"/>
                <a:gd name="connsiteY5" fmla="*/ 4114 h 37372"/>
                <a:gd name="connsiteX6" fmla="*/ 2405 w 22155"/>
                <a:gd name="connsiteY6" fmla="*/ 30857 h 37372"/>
                <a:gd name="connsiteX7" fmla="*/ 0 w 22155"/>
                <a:gd name="connsiteY7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938 w 22155"/>
                <a:gd name="connsiteY4" fmla="*/ 4800 h 37372"/>
                <a:gd name="connsiteX5" fmla="*/ 6382 w 22155"/>
                <a:gd name="connsiteY5" fmla="*/ 4114 h 37372"/>
                <a:gd name="connsiteX6" fmla="*/ 2405 w 22155"/>
                <a:gd name="connsiteY6" fmla="*/ 30857 h 37372"/>
                <a:gd name="connsiteX7" fmla="*/ 0 w 22155"/>
                <a:gd name="connsiteY7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938 w 22155"/>
                <a:gd name="connsiteY4" fmla="*/ 4800 h 37372"/>
                <a:gd name="connsiteX5" fmla="*/ 5549 w 22155"/>
                <a:gd name="connsiteY5" fmla="*/ 5314 h 37372"/>
                <a:gd name="connsiteX6" fmla="*/ 2405 w 22155"/>
                <a:gd name="connsiteY6" fmla="*/ 30857 h 37372"/>
                <a:gd name="connsiteX7" fmla="*/ 0 w 22155"/>
                <a:gd name="connsiteY7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5549 w 22155"/>
                <a:gd name="connsiteY4" fmla="*/ 53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5549 w 22155"/>
                <a:gd name="connsiteY4" fmla="*/ 53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5549 w 22155"/>
                <a:gd name="connsiteY4" fmla="*/ 53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5549 w 22155"/>
                <a:gd name="connsiteY4" fmla="*/ 5314 h 37372"/>
                <a:gd name="connsiteX5" fmla="*/ 240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5549 w 22155"/>
                <a:gd name="connsiteY4" fmla="*/ 5314 h 37372"/>
                <a:gd name="connsiteX5" fmla="*/ 2914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012 w 22155"/>
                <a:gd name="connsiteY4" fmla="*/ 5314 h 37372"/>
                <a:gd name="connsiteX5" fmla="*/ 2914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012 w 22155"/>
                <a:gd name="connsiteY4" fmla="*/ 5314 h 37372"/>
                <a:gd name="connsiteX5" fmla="*/ 277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4628 h 37372"/>
                <a:gd name="connsiteX4" fmla="*/ 6012 w 22155"/>
                <a:gd name="connsiteY4" fmla="*/ 5314 h 37372"/>
                <a:gd name="connsiteX5" fmla="*/ 277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2742 h 37372"/>
                <a:gd name="connsiteX4" fmla="*/ 6012 w 22155"/>
                <a:gd name="connsiteY4" fmla="*/ 5314 h 37372"/>
                <a:gd name="connsiteX5" fmla="*/ 277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2742 h 37372"/>
                <a:gd name="connsiteX4" fmla="*/ 6012 w 22155"/>
                <a:gd name="connsiteY4" fmla="*/ 5314 h 37372"/>
                <a:gd name="connsiteX5" fmla="*/ 277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2742 h 37372"/>
                <a:gd name="connsiteX4" fmla="*/ 6012 w 22155"/>
                <a:gd name="connsiteY4" fmla="*/ 5314 h 37372"/>
                <a:gd name="connsiteX5" fmla="*/ 277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2742 h 37372"/>
                <a:gd name="connsiteX4" fmla="*/ 6012 w 22155"/>
                <a:gd name="connsiteY4" fmla="*/ 5314 h 37372"/>
                <a:gd name="connsiteX5" fmla="*/ 277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372"/>
                <a:gd name="connsiteX1" fmla="*/ 22155 w 22155"/>
                <a:gd name="connsiteY1" fmla="*/ 171 h 37372"/>
                <a:gd name="connsiteX2" fmla="*/ 18408 w 22155"/>
                <a:gd name="connsiteY2" fmla="*/ 37372 h 37372"/>
                <a:gd name="connsiteX3" fmla="*/ 13968 w 22155"/>
                <a:gd name="connsiteY3" fmla="*/ 2742 h 37372"/>
                <a:gd name="connsiteX4" fmla="*/ 6012 w 22155"/>
                <a:gd name="connsiteY4" fmla="*/ 5314 h 37372"/>
                <a:gd name="connsiteX5" fmla="*/ 2775 w 22155"/>
                <a:gd name="connsiteY5" fmla="*/ 30857 h 37372"/>
                <a:gd name="connsiteX6" fmla="*/ 0 w 22155"/>
                <a:gd name="connsiteY6" fmla="*/ 0 h 37372"/>
                <a:gd name="connsiteX0" fmla="*/ 0 w 22155"/>
                <a:gd name="connsiteY0" fmla="*/ 0 h 37715"/>
                <a:gd name="connsiteX1" fmla="*/ 22155 w 22155"/>
                <a:gd name="connsiteY1" fmla="*/ 171 h 37715"/>
                <a:gd name="connsiteX2" fmla="*/ 18667 w 22155"/>
                <a:gd name="connsiteY2" fmla="*/ 37715 h 37715"/>
                <a:gd name="connsiteX3" fmla="*/ 13968 w 22155"/>
                <a:gd name="connsiteY3" fmla="*/ 2742 h 37715"/>
                <a:gd name="connsiteX4" fmla="*/ 6012 w 22155"/>
                <a:gd name="connsiteY4" fmla="*/ 5314 h 37715"/>
                <a:gd name="connsiteX5" fmla="*/ 2775 w 22155"/>
                <a:gd name="connsiteY5" fmla="*/ 30857 h 37715"/>
                <a:gd name="connsiteX6" fmla="*/ 0 w 22155"/>
                <a:gd name="connsiteY6" fmla="*/ 0 h 37715"/>
                <a:gd name="connsiteX0" fmla="*/ 0 w 22155"/>
                <a:gd name="connsiteY0" fmla="*/ 0 h 37715"/>
                <a:gd name="connsiteX1" fmla="*/ 22155 w 22155"/>
                <a:gd name="connsiteY1" fmla="*/ 171 h 37715"/>
                <a:gd name="connsiteX2" fmla="*/ 18667 w 22155"/>
                <a:gd name="connsiteY2" fmla="*/ 37715 h 37715"/>
                <a:gd name="connsiteX3" fmla="*/ 13968 w 22155"/>
                <a:gd name="connsiteY3" fmla="*/ 2742 h 37715"/>
                <a:gd name="connsiteX4" fmla="*/ 6012 w 22155"/>
                <a:gd name="connsiteY4" fmla="*/ 5314 h 37715"/>
                <a:gd name="connsiteX5" fmla="*/ 2682 w 22155"/>
                <a:gd name="connsiteY5" fmla="*/ 30857 h 37715"/>
                <a:gd name="connsiteX6" fmla="*/ 0 w 22155"/>
                <a:gd name="connsiteY6" fmla="*/ 0 h 37715"/>
                <a:gd name="connsiteX0" fmla="*/ 0 w 22155"/>
                <a:gd name="connsiteY0" fmla="*/ 0 h 37715"/>
                <a:gd name="connsiteX1" fmla="*/ 22155 w 22155"/>
                <a:gd name="connsiteY1" fmla="*/ 171 h 37715"/>
                <a:gd name="connsiteX2" fmla="*/ 18667 w 22155"/>
                <a:gd name="connsiteY2" fmla="*/ 37715 h 37715"/>
                <a:gd name="connsiteX3" fmla="*/ 13968 w 22155"/>
                <a:gd name="connsiteY3" fmla="*/ 2742 h 37715"/>
                <a:gd name="connsiteX4" fmla="*/ 6012 w 22155"/>
                <a:gd name="connsiteY4" fmla="*/ 5314 h 37715"/>
                <a:gd name="connsiteX5" fmla="*/ 2682 w 22155"/>
                <a:gd name="connsiteY5" fmla="*/ 30857 h 37715"/>
                <a:gd name="connsiteX6" fmla="*/ 0 w 22155"/>
                <a:gd name="connsiteY6" fmla="*/ 0 h 37715"/>
                <a:gd name="connsiteX0" fmla="*/ 0 w 22155"/>
                <a:gd name="connsiteY0" fmla="*/ 0 h 37715"/>
                <a:gd name="connsiteX1" fmla="*/ 22155 w 22155"/>
                <a:gd name="connsiteY1" fmla="*/ 171 h 37715"/>
                <a:gd name="connsiteX2" fmla="*/ 18667 w 22155"/>
                <a:gd name="connsiteY2" fmla="*/ 37715 h 37715"/>
                <a:gd name="connsiteX3" fmla="*/ 13968 w 22155"/>
                <a:gd name="connsiteY3" fmla="*/ 2742 h 37715"/>
                <a:gd name="connsiteX4" fmla="*/ 6012 w 22155"/>
                <a:gd name="connsiteY4" fmla="*/ 5314 h 37715"/>
                <a:gd name="connsiteX5" fmla="*/ 2682 w 22155"/>
                <a:gd name="connsiteY5" fmla="*/ 30857 h 37715"/>
                <a:gd name="connsiteX6" fmla="*/ 0 w 22155"/>
                <a:gd name="connsiteY6" fmla="*/ 0 h 37715"/>
                <a:gd name="connsiteX0" fmla="*/ 0 w 22155"/>
                <a:gd name="connsiteY0" fmla="*/ 0 h 37715"/>
                <a:gd name="connsiteX1" fmla="*/ 22155 w 22155"/>
                <a:gd name="connsiteY1" fmla="*/ 171 h 37715"/>
                <a:gd name="connsiteX2" fmla="*/ 18667 w 22155"/>
                <a:gd name="connsiteY2" fmla="*/ 37715 h 37715"/>
                <a:gd name="connsiteX3" fmla="*/ 13968 w 22155"/>
                <a:gd name="connsiteY3" fmla="*/ 2742 h 37715"/>
                <a:gd name="connsiteX4" fmla="*/ 6012 w 22155"/>
                <a:gd name="connsiteY4" fmla="*/ 5314 h 37715"/>
                <a:gd name="connsiteX5" fmla="*/ 2682 w 22155"/>
                <a:gd name="connsiteY5" fmla="*/ 26829 h 37715"/>
                <a:gd name="connsiteX6" fmla="*/ 0 w 22155"/>
                <a:gd name="connsiteY6" fmla="*/ 0 h 37715"/>
                <a:gd name="connsiteX0" fmla="*/ 0 w 22155"/>
                <a:gd name="connsiteY0" fmla="*/ 0 h 37715"/>
                <a:gd name="connsiteX1" fmla="*/ 22155 w 22155"/>
                <a:gd name="connsiteY1" fmla="*/ 171 h 37715"/>
                <a:gd name="connsiteX2" fmla="*/ 18667 w 22155"/>
                <a:gd name="connsiteY2" fmla="*/ 37715 h 37715"/>
                <a:gd name="connsiteX3" fmla="*/ 13968 w 22155"/>
                <a:gd name="connsiteY3" fmla="*/ 2742 h 37715"/>
                <a:gd name="connsiteX4" fmla="*/ 6012 w 22155"/>
                <a:gd name="connsiteY4" fmla="*/ 5314 h 37715"/>
                <a:gd name="connsiteX5" fmla="*/ 2682 w 22155"/>
                <a:gd name="connsiteY5" fmla="*/ 26829 h 37715"/>
                <a:gd name="connsiteX6" fmla="*/ 0 w 22155"/>
                <a:gd name="connsiteY6" fmla="*/ 0 h 37715"/>
                <a:gd name="connsiteX0" fmla="*/ 0 w 22155"/>
                <a:gd name="connsiteY0" fmla="*/ 0 h 37715"/>
                <a:gd name="connsiteX1" fmla="*/ 22155 w 22155"/>
                <a:gd name="connsiteY1" fmla="*/ 171 h 37715"/>
                <a:gd name="connsiteX2" fmla="*/ 18667 w 22155"/>
                <a:gd name="connsiteY2" fmla="*/ 37715 h 37715"/>
                <a:gd name="connsiteX3" fmla="*/ 13968 w 22155"/>
                <a:gd name="connsiteY3" fmla="*/ 2742 h 37715"/>
                <a:gd name="connsiteX4" fmla="*/ 6012 w 22155"/>
                <a:gd name="connsiteY4" fmla="*/ 5314 h 37715"/>
                <a:gd name="connsiteX5" fmla="*/ 3079 w 22155"/>
                <a:gd name="connsiteY5" fmla="*/ 26829 h 37715"/>
                <a:gd name="connsiteX6" fmla="*/ 0 w 22155"/>
                <a:gd name="connsiteY6" fmla="*/ 0 h 37715"/>
                <a:gd name="connsiteX0" fmla="*/ 0 w 22155"/>
                <a:gd name="connsiteY0" fmla="*/ 0 h 37715"/>
                <a:gd name="connsiteX1" fmla="*/ 22155 w 22155"/>
                <a:gd name="connsiteY1" fmla="*/ 171 h 37715"/>
                <a:gd name="connsiteX2" fmla="*/ 18667 w 22155"/>
                <a:gd name="connsiteY2" fmla="*/ 37715 h 37715"/>
                <a:gd name="connsiteX3" fmla="*/ 13968 w 22155"/>
                <a:gd name="connsiteY3" fmla="*/ 2742 h 37715"/>
                <a:gd name="connsiteX4" fmla="*/ 6012 w 22155"/>
                <a:gd name="connsiteY4" fmla="*/ 5314 h 37715"/>
                <a:gd name="connsiteX5" fmla="*/ 2230 w 22155"/>
                <a:gd name="connsiteY5" fmla="*/ 20055 h 37715"/>
                <a:gd name="connsiteX6" fmla="*/ 0 w 22155"/>
                <a:gd name="connsiteY6" fmla="*/ 0 h 37715"/>
                <a:gd name="connsiteX0" fmla="*/ 1560 w 23715"/>
                <a:gd name="connsiteY0" fmla="*/ 0 h 37715"/>
                <a:gd name="connsiteX1" fmla="*/ 23715 w 23715"/>
                <a:gd name="connsiteY1" fmla="*/ 171 h 37715"/>
                <a:gd name="connsiteX2" fmla="*/ 20227 w 23715"/>
                <a:gd name="connsiteY2" fmla="*/ 37715 h 37715"/>
                <a:gd name="connsiteX3" fmla="*/ 15528 w 23715"/>
                <a:gd name="connsiteY3" fmla="*/ 2742 h 37715"/>
                <a:gd name="connsiteX4" fmla="*/ 7572 w 23715"/>
                <a:gd name="connsiteY4" fmla="*/ 5314 h 37715"/>
                <a:gd name="connsiteX5" fmla="*/ 3790 w 23715"/>
                <a:gd name="connsiteY5" fmla="*/ 20055 h 37715"/>
                <a:gd name="connsiteX6" fmla="*/ 1785 w 23715"/>
                <a:gd name="connsiteY6" fmla="*/ 13711 h 37715"/>
                <a:gd name="connsiteX7" fmla="*/ 1560 w 23715"/>
                <a:gd name="connsiteY7" fmla="*/ 0 h 37715"/>
                <a:gd name="connsiteX0" fmla="*/ 40 w 22195"/>
                <a:gd name="connsiteY0" fmla="*/ 0 h 37715"/>
                <a:gd name="connsiteX1" fmla="*/ 22195 w 22195"/>
                <a:gd name="connsiteY1" fmla="*/ 171 h 37715"/>
                <a:gd name="connsiteX2" fmla="*/ 18707 w 22195"/>
                <a:gd name="connsiteY2" fmla="*/ 37715 h 37715"/>
                <a:gd name="connsiteX3" fmla="*/ 14008 w 22195"/>
                <a:gd name="connsiteY3" fmla="*/ 2742 h 37715"/>
                <a:gd name="connsiteX4" fmla="*/ 6052 w 22195"/>
                <a:gd name="connsiteY4" fmla="*/ 5314 h 37715"/>
                <a:gd name="connsiteX5" fmla="*/ 2270 w 22195"/>
                <a:gd name="connsiteY5" fmla="*/ 20055 h 37715"/>
                <a:gd name="connsiteX6" fmla="*/ 265 w 22195"/>
                <a:gd name="connsiteY6" fmla="*/ 13711 h 37715"/>
                <a:gd name="connsiteX7" fmla="*/ 40 w 22195"/>
                <a:gd name="connsiteY7" fmla="*/ 0 h 37715"/>
                <a:gd name="connsiteX0" fmla="*/ 31 w 22186"/>
                <a:gd name="connsiteY0" fmla="*/ 0 h 37715"/>
                <a:gd name="connsiteX1" fmla="*/ 22186 w 22186"/>
                <a:gd name="connsiteY1" fmla="*/ 171 h 37715"/>
                <a:gd name="connsiteX2" fmla="*/ 18698 w 22186"/>
                <a:gd name="connsiteY2" fmla="*/ 37715 h 37715"/>
                <a:gd name="connsiteX3" fmla="*/ 13999 w 22186"/>
                <a:gd name="connsiteY3" fmla="*/ 2742 h 37715"/>
                <a:gd name="connsiteX4" fmla="*/ 6043 w 22186"/>
                <a:gd name="connsiteY4" fmla="*/ 5314 h 37715"/>
                <a:gd name="connsiteX5" fmla="*/ 2261 w 22186"/>
                <a:gd name="connsiteY5" fmla="*/ 20055 h 37715"/>
                <a:gd name="connsiteX6" fmla="*/ 256 w 22186"/>
                <a:gd name="connsiteY6" fmla="*/ 13711 h 37715"/>
                <a:gd name="connsiteX7" fmla="*/ 31 w 22186"/>
                <a:gd name="connsiteY7" fmla="*/ 0 h 37715"/>
                <a:gd name="connsiteX0" fmla="*/ 31 w 23929"/>
                <a:gd name="connsiteY0" fmla="*/ 0 h 37724"/>
                <a:gd name="connsiteX1" fmla="*/ 22186 w 23929"/>
                <a:gd name="connsiteY1" fmla="*/ 171 h 37724"/>
                <a:gd name="connsiteX2" fmla="*/ 22212 w 23929"/>
                <a:gd name="connsiteY2" fmla="*/ 9348 h 37724"/>
                <a:gd name="connsiteX3" fmla="*/ 18698 w 23929"/>
                <a:gd name="connsiteY3" fmla="*/ 37715 h 37724"/>
                <a:gd name="connsiteX4" fmla="*/ 13999 w 23929"/>
                <a:gd name="connsiteY4" fmla="*/ 2742 h 37724"/>
                <a:gd name="connsiteX5" fmla="*/ 6043 w 23929"/>
                <a:gd name="connsiteY5" fmla="*/ 5314 h 37724"/>
                <a:gd name="connsiteX6" fmla="*/ 2261 w 23929"/>
                <a:gd name="connsiteY6" fmla="*/ 20055 h 37724"/>
                <a:gd name="connsiteX7" fmla="*/ 256 w 23929"/>
                <a:gd name="connsiteY7" fmla="*/ 13711 h 37724"/>
                <a:gd name="connsiteX8" fmla="*/ 31 w 23929"/>
                <a:gd name="connsiteY8" fmla="*/ 0 h 37724"/>
                <a:gd name="connsiteX0" fmla="*/ 31 w 22466"/>
                <a:gd name="connsiteY0" fmla="*/ 0 h 37724"/>
                <a:gd name="connsiteX1" fmla="*/ 22186 w 22466"/>
                <a:gd name="connsiteY1" fmla="*/ 171 h 37724"/>
                <a:gd name="connsiteX2" fmla="*/ 22212 w 22466"/>
                <a:gd name="connsiteY2" fmla="*/ 9348 h 37724"/>
                <a:gd name="connsiteX3" fmla="*/ 18698 w 22466"/>
                <a:gd name="connsiteY3" fmla="*/ 37715 h 37724"/>
                <a:gd name="connsiteX4" fmla="*/ 13999 w 22466"/>
                <a:gd name="connsiteY4" fmla="*/ 2742 h 37724"/>
                <a:gd name="connsiteX5" fmla="*/ 6043 w 22466"/>
                <a:gd name="connsiteY5" fmla="*/ 5314 h 37724"/>
                <a:gd name="connsiteX6" fmla="*/ 2261 w 22466"/>
                <a:gd name="connsiteY6" fmla="*/ 20055 h 37724"/>
                <a:gd name="connsiteX7" fmla="*/ 256 w 22466"/>
                <a:gd name="connsiteY7" fmla="*/ 13711 h 37724"/>
                <a:gd name="connsiteX8" fmla="*/ 31 w 22466"/>
                <a:gd name="connsiteY8" fmla="*/ 0 h 37724"/>
                <a:gd name="connsiteX0" fmla="*/ 31 w 22256"/>
                <a:gd name="connsiteY0" fmla="*/ 0 h 37724"/>
                <a:gd name="connsiteX1" fmla="*/ 22186 w 22256"/>
                <a:gd name="connsiteY1" fmla="*/ 171 h 37724"/>
                <a:gd name="connsiteX2" fmla="*/ 22212 w 22256"/>
                <a:gd name="connsiteY2" fmla="*/ 9348 h 37724"/>
                <a:gd name="connsiteX3" fmla="*/ 18698 w 22256"/>
                <a:gd name="connsiteY3" fmla="*/ 37715 h 37724"/>
                <a:gd name="connsiteX4" fmla="*/ 13999 w 22256"/>
                <a:gd name="connsiteY4" fmla="*/ 2742 h 37724"/>
                <a:gd name="connsiteX5" fmla="*/ 6043 w 22256"/>
                <a:gd name="connsiteY5" fmla="*/ 5314 h 37724"/>
                <a:gd name="connsiteX6" fmla="*/ 2261 w 22256"/>
                <a:gd name="connsiteY6" fmla="*/ 20055 h 37724"/>
                <a:gd name="connsiteX7" fmla="*/ 256 w 22256"/>
                <a:gd name="connsiteY7" fmla="*/ 13711 h 37724"/>
                <a:gd name="connsiteX8" fmla="*/ 31 w 22256"/>
                <a:gd name="connsiteY8" fmla="*/ 0 h 37724"/>
                <a:gd name="connsiteX0" fmla="*/ 31 w 22215"/>
                <a:gd name="connsiteY0" fmla="*/ 0 h 37724"/>
                <a:gd name="connsiteX1" fmla="*/ 22186 w 22215"/>
                <a:gd name="connsiteY1" fmla="*/ 171 h 37724"/>
                <a:gd name="connsiteX2" fmla="*/ 22153 w 22215"/>
                <a:gd name="connsiteY2" fmla="*/ 9671 h 37724"/>
                <a:gd name="connsiteX3" fmla="*/ 18698 w 22215"/>
                <a:gd name="connsiteY3" fmla="*/ 37715 h 37724"/>
                <a:gd name="connsiteX4" fmla="*/ 13999 w 22215"/>
                <a:gd name="connsiteY4" fmla="*/ 2742 h 37724"/>
                <a:gd name="connsiteX5" fmla="*/ 6043 w 22215"/>
                <a:gd name="connsiteY5" fmla="*/ 5314 h 37724"/>
                <a:gd name="connsiteX6" fmla="*/ 2261 w 22215"/>
                <a:gd name="connsiteY6" fmla="*/ 20055 h 37724"/>
                <a:gd name="connsiteX7" fmla="*/ 256 w 22215"/>
                <a:gd name="connsiteY7" fmla="*/ 13711 h 37724"/>
                <a:gd name="connsiteX8" fmla="*/ 31 w 22215"/>
                <a:gd name="connsiteY8" fmla="*/ 0 h 37724"/>
                <a:gd name="connsiteX0" fmla="*/ 31 w 22188"/>
                <a:gd name="connsiteY0" fmla="*/ 0 h 37724"/>
                <a:gd name="connsiteX1" fmla="*/ 22186 w 22188"/>
                <a:gd name="connsiteY1" fmla="*/ 171 h 37724"/>
                <a:gd name="connsiteX2" fmla="*/ 22153 w 22188"/>
                <a:gd name="connsiteY2" fmla="*/ 9671 h 37724"/>
                <a:gd name="connsiteX3" fmla="*/ 18698 w 22188"/>
                <a:gd name="connsiteY3" fmla="*/ 37715 h 37724"/>
                <a:gd name="connsiteX4" fmla="*/ 13999 w 22188"/>
                <a:gd name="connsiteY4" fmla="*/ 2742 h 37724"/>
                <a:gd name="connsiteX5" fmla="*/ 6043 w 22188"/>
                <a:gd name="connsiteY5" fmla="*/ 5314 h 37724"/>
                <a:gd name="connsiteX6" fmla="*/ 2261 w 22188"/>
                <a:gd name="connsiteY6" fmla="*/ 20055 h 37724"/>
                <a:gd name="connsiteX7" fmla="*/ 256 w 22188"/>
                <a:gd name="connsiteY7" fmla="*/ 13711 h 37724"/>
                <a:gd name="connsiteX8" fmla="*/ 31 w 22188"/>
                <a:gd name="connsiteY8" fmla="*/ 0 h 37724"/>
                <a:gd name="connsiteX0" fmla="*/ 31 w 22188"/>
                <a:gd name="connsiteY0" fmla="*/ 0 h 37725"/>
                <a:gd name="connsiteX1" fmla="*/ 22186 w 22188"/>
                <a:gd name="connsiteY1" fmla="*/ 171 h 37725"/>
                <a:gd name="connsiteX2" fmla="*/ 22153 w 22188"/>
                <a:gd name="connsiteY2" fmla="*/ 9671 h 37725"/>
                <a:gd name="connsiteX3" fmla="*/ 18698 w 22188"/>
                <a:gd name="connsiteY3" fmla="*/ 37715 h 37725"/>
                <a:gd name="connsiteX4" fmla="*/ 13999 w 22188"/>
                <a:gd name="connsiteY4" fmla="*/ 2742 h 37725"/>
                <a:gd name="connsiteX5" fmla="*/ 6043 w 22188"/>
                <a:gd name="connsiteY5" fmla="*/ 5314 h 37725"/>
                <a:gd name="connsiteX6" fmla="*/ 2261 w 22188"/>
                <a:gd name="connsiteY6" fmla="*/ 20055 h 37725"/>
                <a:gd name="connsiteX7" fmla="*/ 256 w 22188"/>
                <a:gd name="connsiteY7" fmla="*/ 13711 h 37725"/>
                <a:gd name="connsiteX8" fmla="*/ 31 w 22188"/>
                <a:gd name="connsiteY8" fmla="*/ 0 h 3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8" h="37725">
                  <a:moveTo>
                    <a:pt x="31" y="0"/>
                  </a:moveTo>
                  <a:lnTo>
                    <a:pt x="22186" y="171"/>
                  </a:lnTo>
                  <a:cubicBezTo>
                    <a:pt x="22197" y="5996"/>
                    <a:pt x="22174" y="3299"/>
                    <a:pt x="22153" y="9671"/>
                  </a:cubicBezTo>
                  <a:cubicBezTo>
                    <a:pt x="21690" y="16466"/>
                    <a:pt x="19967" y="38261"/>
                    <a:pt x="18698" y="37715"/>
                  </a:cubicBezTo>
                  <a:cubicBezTo>
                    <a:pt x="17139" y="37543"/>
                    <a:pt x="17692" y="2723"/>
                    <a:pt x="13999" y="2742"/>
                  </a:cubicBezTo>
                  <a:cubicBezTo>
                    <a:pt x="8942" y="1514"/>
                    <a:pt x="7970" y="943"/>
                    <a:pt x="6043" y="5314"/>
                  </a:cubicBezTo>
                  <a:cubicBezTo>
                    <a:pt x="4054" y="10971"/>
                    <a:pt x="3443" y="19858"/>
                    <a:pt x="2261" y="20055"/>
                  </a:cubicBezTo>
                  <a:cubicBezTo>
                    <a:pt x="1496" y="21129"/>
                    <a:pt x="628" y="17053"/>
                    <a:pt x="256" y="13711"/>
                  </a:cubicBezTo>
                  <a:cubicBezTo>
                    <a:pt x="-85" y="8417"/>
                    <a:pt x="4" y="8476"/>
                    <a:pt x="3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7A791A-2B83-0BFB-0711-BE1358C8EF6C}"/>
                </a:ext>
              </a:extLst>
            </p:cNvPr>
            <p:cNvSpPr/>
            <p:nvPr/>
          </p:nvSpPr>
          <p:spPr>
            <a:xfrm>
              <a:off x="3329017" y="3460635"/>
              <a:ext cx="3535034" cy="2245409"/>
            </a:xfrm>
            <a:custGeom>
              <a:avLst/>
              <a:gdLst>
                <a:gd name="connsiteX0" fmla="*/ 0 w 1636294"/>
                <a:gd name="connsiteY0" fmla="*/ 0 h 2006701"/>
                <a:gd name="connsiteX1" fmla="*/ 1636294 w 1636294"/>
                <a:gd name="connsiteY1" fmla="*/ 0 h 2006701"/>
                <a:gd name="connsiteX2" fmla="*/ 1636294 w 1636294"/>
                <a:gd name="connsiteY2" fmla="*/ 2006701 h 2006701"/>
                <a:gd name="connsiteX3" fmla="*/ 0 w 1636294"/>
                <a:gd name="connsiteY3" fmla="*/ 2006701 h 2006701"/>
                <a:gd name="connsiteX4" fmla="*/ 0 w 1636294"/>
                <a:gd name="connsiteY4" fmla="*/ 0 h 2006701"/>
                <a:gd name="connsiteX0" fmla="*/ 0 w 1636294"/>
                <a:gd name="connsiteY0" fmla="*/ 115503 h 2122204"/>
                <a:gd name="connsiteX1" fmla="*/ 747561 w 1636294"/>
                <a:gd name="connsiteY1" fmla="*/ 0 h 2122204"/>
                <a:gd name="connsiteX2" fmla="*/ 1636294 w 1636294"/>
                <a:gd name="connsiteY2" fmla="*/ 115503 h 2122204"/>
                <a:gd name="connsiteX3" fmla="*/ 1636294 w 1636294"/>
                <a:gd name="connsiteY3" fmla="*/ 2122204 h 2122204"/>
                <a:gd name="connsiteX4" fmla="*/ 0 w 1636294"/>
                <a:gd name="connsiteY4" fmla="*/ 2122204 h 2122204"/>
                <a:gd name="connsiteX5" fmla="*/ 0 w 1636294"/>
                <a:gd name="connsiteY5" fmla="*/ 115503 h 2122204"/>
                <a:gd name="connsiteX0" fmla="*/ 0 w 1636294"/>
                <a:gd name="connsiteY0" fmla="*/ 2122204 h 2122204"/>
                <a:gd name="connsiteX1" fmla="*/ 747561 w 1636294"/>
                <a:gd name="connsiteY1" fmla="*/ 0 h 2122204"/>
                <a:gd name="connsiteX2" fmla="*/ 1636294 w 1636294"/>
                <a:gd name="connsiteY2" fmla="*/ 115503 h 2122204"/>
                <a:gd name="connsiteX3" fmla="*/ 1636294 w 1636294"/>
                <a:gd name="connsiteY3" fmla="*/ 2122204 h 2122204"/>
                <a:gd name="connsiteX4" fmla="*/ 0 w 1636294"/>
                <a:gd name="connsiteY4" fmla="*/ 2122204 h 2122204"/>
                <a:gd name="connsiteX0" fmla="*/ 0 w 1636294"/>
                <a:gd name="connsiteY0" fmla="*/ 2122204 h 2122204"/>
                <a:gd name="connsiteX1" fmla="*/ 747561 w 1636294"/>
                <a:gd name="connsiteY1" fmla="*/ 0 h 2122204"/>
                <a:gd name="connsiteX2" fmla="*/ 1636294 w 1636294"/>
                <a:gd name="connsiteY2" fmla="*/ 2122204 h 2122204"/>
                <a:gd name="connsiteX3" fmla="*/ 0 w 1636294"/>
                <a:gd name="connsiteY3" fmla="*/ 2122204 h 2122204"/>
                <a:gd name="connsiteX0" fmla="*/ 0 w 1636294"/>
                <a:gd name="connsiteY0" fmla="*/ 2122313 h 2122313"/>
                <a:gd name="connsiteX1" fmla="*/ 747561 w 1636294"/>
                <a:gd name="connsiteY1" fmla="*/ 109 h 2122313"/>
                <a:gd name="connsiteX2" fmla="*/ 1636294 w 1636294"/>
                <a:gd name="connsiteY2" fmla="*/ 2122313 h 2122313"/>
                <a:gd name="connsiteX3" fmla="*/ 0 w 1636294"/>
                <a:gd name="connsiteY3" fmla="*/ 2122313 h 2122313"/>
                <a:gd name="connsiteX0" fmla="*/ 0 w 1636294"/>
                <a:gd name="connsiteY0" fmla="*/ 2122313 h 2122313"/>
                <a:gd name="connsiteX1" fmla="*/ 747561 w 1636294"/>
                <a:gd name="connsiteY1" fmla="*/ 109 h 2122313"/>
                <a:gd name="connsiteX2" fmla="*/ 1636294 w 1636294"/>
                <a:gd name="connsiteY2" fmla="*/ 2122313 h 2122313"/>
                <a:gd name="connsiteX3" fmla="*/ 0 w 1636294"/>
                <a:gd name="connsiteY3" fmla="*/ 2122313 h 2122313"/>
                <a:gd name="connsiteX0" fmla="*/ 0 w 1636294"/>
                <a:gd name="connsiteY0" fmla="*/ 2122217 h 2122217"/>
                <a:gd name="connsiteX1" fmla="*/ 747561 w 1636294"/>
                <a:gd name="connsiteY1" fmla="*/ 13 h 2122217"/>
                <a:gd name="connsiteX2" fmla="*/ 1636294 w 1636294"/>
                <a:gd name="connsiteY2" fmla="*/ 2122217 h 2122217"/>
                <a:gd name="connsiteX3" fmla="*/ 0 w 1636294"/>
                <a:gd name="connsiteY3" fmla="*/ 2122217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718685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2063059"/>
                <a:gd name="connsiteY0" fmla="*/ 2100649 h 2122217"/>
                <a:gd name="connsiteX1" fmla="*/ 1222452 w 2063059"/>
                <a:gd name="connsiteY1" fmla="*/ 13 h 2122217"/>
                <a:gd name="connsiteX2" fmla="*/ 2063059 w 2063059"/>
                <a:gd name="connsiteY2" fmla="*/ 2122217 h 2122217"/>
                <a:gd name="connsiteX3" fmla="*/ 0 w 2063059"/>
                <a:gd name="connsiteY3" fmla="*/ 2100649 h 2122217"/>
                <a:gd name="connsiteX0" fmla="*/ 0 w 2063059"/>
                <a:gd name="connsiteY0" fmla="*/ 2100649 h 2122217"/>
                <a:gd name="connsiteX1" fmla="*/ 1222452 w 2063059"/>
                <a:gd name="connsiteY1" fmla="*/ 13 h 2122217"/>
                <a:gd name="connsiteX2" fmla="*/ 2063059 w 2063059"/>
                <a:gd name="connsiteY2" fmla="*/ 2122217 h 2122217"/>
                <a:gd name="connsiteX3" fmla="*/ 0 w 2063059"/>
                <a:gd name="connsiteY3" fmla="*/ 2100649 h 2122217"/>
                <a:gd name="connsiteX0" fmla="*/ 0 w 2063059"/>
                <a:gd name="connsiteY0" fmla="*/ 2113348 h 2134916"/>
                <a:gd name="connsiteX1" fmla="*/ 1062818 w 2063059"/>
                <a:gd name="connsiteY1" fmla="*/ 12 h 2134916"/>
                <a:gd name="connsiteX2" fmla="*/ 2063059 w 2063059"/>
                <a:gd name="connsiteY2" fmla="*/ 2134916 h 2134916"/>
                <a:gd name="connsiteX3" fmla="*/ 0 w 2063059"/>
                <a:gd name="connsiteY3" fmla="*/ 2113348 h 2134916"/>
                <a:gd name="connsiteX0" fmla="*/ 0 w 2063059"/>
                <a:gd name="connsiteY0" fmla="*/ 2113346 h 2134914"/>
                <a:gd name="connsiteX1" fmla="*/ 1062818 w 2063059"/>
                <a:gd name="connsiteY1" fmla="*/ 10 h 2134914"/>
                <a:gd name="connsiteX2" fmla="*/ 2063059 w 2063059"/>
                <a:gd name="connsiteY2" fmla="*/ 2134914 h 2134914"/>
                <a:gd name="connsiteX3" fmla="*/ 0 w 2063059"/>
                <a:gd name="connsiteY3" fmla="*/ 2113346 h 2134914"/>
                <a:gd name="connsiteX0" fmla="*/ 0 w 2063059"/>
                <a:gd name="connsiteY0" fmla="*/ 2113336 h 2134904"/>
                <a:gd name="connsiteX1" fmla="*/ 1062818 w 2063059"/>
                <a:gd name="connsiteY1" fmla="*/ 0 h 2134904"/>
                <a:gd name="connsiteX2" fmla="*/ 2063059 w 2063059"/>
                <a:gd name="connsiteY2" fmla="*/ 2134904 h 2134904"/>
                <a:gd name="connsiteX3" fmla="*/ 0 w 2063059"/>
                <a:gd name="connsiteY3" fmla="*/ 2113336 h 213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59" h="2134904">
                  <a:moveTo>
                    <a:pt x="0" y="2113336"/>
                  </a:moveTo>
                  <a:cubicBezTo>
                    <a:pt x="897333" y="1598663"/>
                    <a:pt x="794380" y="14383"/>
                    <a:pt x="1062818" y="0"/>
                  </a:cubicBezTo>
                  <a:cubicBezTo>
                    <a:pt x="1330698" y="12065"/>
                    <a:pt x="1245224" y="1817371"/>
                    <a:pt x="2063059" y="2134904"/>
                  </a:cubicBezTo>
                  <a:lnTo>
                    <a:pt x="0" y="21133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39D523D-F636-72E9-834F-28A25753997E}"/>
                </a:ext>
              </a:extLst>
            </p:cNvPr>
            <p:cNvSpPr/>
            <p:nvPr/>
          </p:nvSpPr>
          <p:spPr>
            <a:xfrm>
              <a:off x="4366516" y="3197170"/>
              <a:ext cx="3811713" cy="2508874"/>
            </a:xfrm>
            <a:custGeom>
              <a:avLst/>
              <a:gdLst>
                <a:gd name="connsiteX0" fmla="*/ 0 w 1636294"/>
                <a:gd name="connsiteY0" fmla="*/ 0 h 2006701"/>
                <a:gd name="connsiteX1" fmla="*/ 1636294 w 1636294"/>
                <a:gd name="connsiteY1" fmla="*/ 0 h 2006701"/>
                <a:gd name="connsiteX2" fmla="*/ 1636294 w 1636294"/>
                <a:gd name="connsiteY2" fmla="*/ 2006701 h 2006701"/>
                <a:gd name="connsiteX3" fmla="*/ 0 w 1636294"/>
                <a:gd name="connsiteY3" fmla="*/ 2006701 h 2006701"/>
                <a:gd name="connsiteX4" fmla="*/ 0 w 1636294"/>
                <a:gd name="connsiteY4" fmla="*/ 0 h 2006701"/>
                <a:gd name="connsiteX0" fmla="*/ 0 w 1636294"/>
                <a:gd name="connsiteY0" fmla="*/ 115503 h 2122204"/>
                <a:gd name="connsiteX1" fmla="*/ 747561 w 1636294"/>
                <a:gd name="connsiteY1" fmla="*/ 0 h 2122204"/>
                <a:gd name="connsiteX2" fmla="*/ 1636294 w 1636294"/>
                <a:gd name="connsiteY2" fmla="*/ 115503 h 2122204"/>
                <a:gd name="connsiteX3" fmla="*/ 1636294 w 1636294"/>
                <a:gd name="connsiteY3" fmla="*/ 2122204 h 2122204"/>
                <a:gd name="connsiteX4" fmla="*/ 0 w 1636294"/>
                <a:gd name="connsiteY4" fmla="*/ 2122204 h 2122204"/>
                <a:gd name="connsiteX5" fmla="*/ 0 w 1636294"/>
                <a:gd name="connsiteY5" fmla="*/ 115503 h 2122204"/>
                <a:gd name="connsiteX0" fmla="*/ 0 w 1636294"/>
                <a:gd name="connsiteY0" fmla="*/ 2122204 h 2122204"/>
                <a:gd name="connsiteX1" fmla="*/ 747561 w 1636294"/>
                <a:gd name="connsiteY1" fmla="*/ 0 h 2122204"/>
                <a:gd name="connsiteX2" fmla="*/ 1636294 w 1636294"/>
                <a:gd name="connsiteY2" fmla="*/ 115503 h 2122204"/>
                <a:gd name="connsiteX3" fmla="*/ 1636294 w 1636294"/>
                <a:gd name="connsiteY3" fmla="*/ 2122204 h 2122204"/>
                <a:gd name="connsiteX4" fmla="*/ 0 w 1636294"/>
                <a:gd name="connsiteY4" fmla="*/ 2122204 h 2122204"/>
                <a:gd name="connsiteX0" fmla="*/ 0 w 1636294"/>
                <a:gd name="connsiteY0" fmla="*/ 2122204 h 2122204"/>
                <a:gd name="connsiteX1" fmla="*/ 747561 w 1636294"/>
                <a:gd name="connsiteY1" fmla="*/ 0 h 2122204"/>
                <a:gd name="connsiteX2" fmla="*/ 1636294 w 1636294"/>
                <a:gd name="connsiteY2" fmla="*/ 2122204 h 2122204"/>
                <a:gd name="connsiteX3" fmla="*/ 0 w 1636294"/>
                <a:gd name="connsiteY3" fmla="*/ 2122204 h 2122204"/>
                <a:gd name="connsiteX0" fmla="*/ 0 w 1636294"/>
                <a:gd name="connsiteY0" fmla="*/ 2122313 h 2122313"/>
                <a:gd name="connsiteX1" fmla="*/ 747561 w 1636294"/>
                <a:gd name="connsiteY1" fmla="*/ 109 h 2122313"/>
                <a:gd name="connsiteX2" fmla="*/ 1636294 w 1636294"/>
                <a:gd name="connsiteY2" fmla="*/ 2122313 h 2122313"/>
                <a:gd name="connsiteX3" fmla="*/ 0 w 1636294"/>
                <a:gd name="connsiteY3" fmla="*/ 2122313 h 2122313"/>
                <a:gd name="connsiteX0" fmla="*/ 0 w 1636294"/>
                <a:gd name="connsiteY0" fmla="*/ 2122313 h 2122313"/>
                <a:gd name="connsiteX1" fmla="*/ 747561 w 1636294"/>
                <a:gd name="connsiteY1" fmla="*/ 109 h 2122313"/>
                <a:gd name="connsiteX2" fmla="*/ 1636294 w 1636294"/>
                <a:gd name="connsiteY2" fmla="*/ 2122313 h 2122313"/>
                <a:gd name="connsiteX3" fmla="*/ 0 w 1636294"/>
                <a:gd name="connsiteY3" fmla="*/ 2122313 h 2122313"/>
                <a:gd name="connsiteX0" fmla="*/ 0 w 1636294"/>
                <a:gd name="connsiteY0" fmla="*/ 2122217 h 2122217"/>
                <a:gd name="connsiteX1" fmla="*/ 747561 w 1636294"/>
                <a:gd name="connsiteY1" fmla="*/ 13 h 2122217"/>
                <a:gd name="connsiteX2" fmla="*/ 1636294 w 1636294"/>
                <a:gd name="connsiteY2" fmla="*/ 2122217 h 2122217"/>
                <a:gd name="connsiteX3" fmla="*/ 0 w 1636294"/>
                <a:gd name="connsiteY3" fmla="*/ 2122217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718685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2063059"/>
                <a:gd name="connsiteY0" fmla="*/ 2100649 h 2122217"/>
                <a:gd name="connsiteX1" fmla="*/ 1222452 w 2063059"/>
                <a:gd name="connsiteY1" fmla="*/ 13 h 2122217"/>
                <a:gd name="connsiteX2" fmla="*/ 2063059 w 2063059"/>
                <a:gd name="connsiteY2" fmla="*/ 2122217 h 2122217"/>
                <a:gd name="connsiteX3" fmla="*/ 0 w 2063059"/>
                <a:gd name="connsiteY3" fmla="*/ 2100649 h 2122217"/>
                <a:gd name="connsiteX0" fmla="*/ 0 w 2063059"/>
                <a:gd name="connsiteY0" fmla="*/ 2100649 h 2122217"/>
                <a:gd name="connsiteX1" fmla="*/ 1222452 w 2063059"/>
                <a:gd name="connsiteY1" fmla="*/ 13 h 2122217"/>
                <a:gd name="connsiteX2" fmla="*/ 2063059 w 2063059"/>
                <a:gd name="connsiteY2" fmla="*/ 2122217 h 2122217"/>
                <a:gd name="connsiteX3" fmla="*/ 0 w 2063059"/>
                <a:gd name="connsiteY3" fmla="*/ 2100649 h 2122217"/>
                <a:gd name="connsiteX0" fmla="*/ 0 w 2063059"/>
                <a:gd name="connsiteY0" fmla="*/ 2113348 h 2134916"/>
                <a:gd name="connsiteX1" fmla="*/ 1062818 w 2063059"/>
                <a:gd name="connsiteY1" fmla="*/ 12 h 2134916"/>
                <a:gd name="connsiteX2" fmla="*/ 2063059 w 2063059"/>
                <a:gd name="connsiteY2" fmla="*/ 2134916 h 2134916"/>
                <a:gd name="connsiteX3" fmla="*/ 0 w 2063059"/>
                <a:gd name="connsiteY3" fmla="*/ 2113348 h 2134916"/>
                <a:gd name="connsiteX0" fmla="*/ 0 w 2063059"/>
                <a:gd name="connsiteY0" fmla="*/ 2113346 h 2134914"/>
                <a:gd name="connsiteX1" fmla="*/ 1062818 w 2063059"/>
                <a:gd name="connsiteY1" fmla="*/ 10 h 2134914"/>
                <a:gd name="connsiteX2" fmla="*/ 2063059 w 2063059"/>
                <a:gd name="connsiteY2" fmla="*/ 2134914 h 2134914"/>
                <a:gd name="connsiteX3" fmla="*/ 0 w 2063059"/>
                <a:gd name="connsiteY3" fmla="*/ 2113346 h 2134914"/>
                <a:gd name="connsiteX0" fmla="*/ 0 w 2063059"/>
                <a:gd name="connsiteY0" fmla="*/ 2113336 h 2134904"/>
                <a:gd name="connsiteX1" fmla="*/ 1062818 w 2063059"/>
                <a:gd name="connsiteY1" fmla="*/ 0 h 2134904"/>
                <a:gd name="connsiteX2" fmla="*/ 2063059 w 2063059"/>
                <a:gd name="connsiteY2" fmla="*/ 2134904 h 2134904"/>
                <a:gd name="connsiteX3" fmla="*/ 0 w 2063059"/>
                <a:gd name="connsiteY3" fmla="*/ 2113336 h 2134904"/>
                <a:gd name="connsiteX0" fmla="*/ 0 w 1971835"/>
                <a:gd name="connsiteY0" fmla="*/ 2113336 h 2134904"/>
                <a:gd name="connsiteX1" fmla="*/ 1062818 w 1971835"/>
                <a:gd name="connsiteY1" fmla="*/ 0 h 2134904"/>
                <a:gd name="connsiteX2" fmla="*/ 1971835 w 1971835"/>
                <a:gd name="connsiteY2" fmla="*/ 2134904 h 2134904"/>
                <a:gd name="connsiteX3" fmla="*/ 0 w 1971835"/>
                <a:gd name="connsiteY3" fmla="*/ 2113336 h 2134904"/>
                <a:gd name="connsiteX0" fmla="*/ 0 w 1971835"/>
                <a:gd name="connsiteY0" fmla="*/ 2113336 h 2134904"/>
                <a:gd name="connsiteX1" fmla="*/ 1062818 w 1971835"/>
                <a:gd name="connsiteY1" fmla="*/ 0 h 2134904"/>
                <a:gd name="connsiteX2" fmla="*/ 1971835 w 1971835"/>
                <a:gd name="connsiteY2" fmla="*/ 2134904 h 2134904"/>
                <a:gd name="connsiteX3" fmla="*/ 0 w 1971835"/>
                <a:gd name="connsiteY3" fmla="*/ 2113336 h 2134904"/>
                <a:gd name="connsiteX0" fmla="*/ 0 w 1971835"/>
                <a:gd name="connsiteY0" fmla="*/ 2113336 h 2134904"/>
                <a:gd name="connsiteX1" fmla="*/ 1175094 w 1971835"/>
                <a:gd name="connsiteY1" fmla="*/ 0 h 2134904"/>
                <a:gd name="connsiteX2" fmla="*/ 1971835 w 1971835"/>
                <a:gd name="connsiteY2" fmla="*/ 2134904 h 2134904"/>
                <a:gd name="connsiteX3" fmla="*/ 0 w 1971835"/>
                <a:gd name="connsiteY3" fmla="*/ 2113336 h 2134904"/>
                <a:gd name="connsiteX0" fmla="*/ 0 w 1971835"/>
                <a:gd name="connsiteY0" fmla="*/ 2055584 h 2077152"/>
                <a:gd name="connsiteX1" fmla="*/ 1097905 w 1971835"/>
                <a:gd name="connsiteY1" fmla="*/ 0 h 2077152"/>
                <a:gd name="connsiteX2" fmla="*/ 1971835 w 1971835"/>
                <a:gd name="connsiteY2" fmla="*/ 2077152 h 2077152"/>
                <a:gd name="connsiteX3" fmla="*/ 0 w 1971835"/>
                <a:gd name="connsiteY3" fmla="*/ 2055584 h 20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835" h="2077152">
                  <a:moveTo>
                    <a:pt x="0" y="2055584"/>
                  </a:moveTo>
                  <a:cubicBezTo>
                    <a:pt x="897333" y="1540911"/>
                    <a:pt x="829467" y="14383"/>
                    <a:pt x="1097905" y="0"/>
                  </a:cubicBezTo>
                  <a:cubicBezTo>
                    <a:pt x="1365785" y="12065"/>
                    <a:pt x="1315396" y="1403484"/>
                    <a:pt x="1971835" y="2077152"/>
                  </a:cubicBezTo>
                  <a:lnTo>
                    <a:pt x="0" y="20555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1F3648-5BC2-CA6B-EE4E-DEC0AFF90B57}"/>
                </a:ext>
              </a:extLst>
            </p:cNvPr>
            <p:cNvSpPr/>
            <p:nvPr/>
          </p:nvSpPr>
          <p:spPr>
            <a:xfrm>
              <a:off x="2923635" y="1450352"/>
              <a:ext cx="1955800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accent4">
                      <a:lumMod val="50000"/>
                    </a:schemeClr>
                  </a:solidFill>
                  <a:latin typeface="Tempus Sans ITC" panose="04020404030D07020202" pitchFamily="82" charset="0"/>
                </a:rPr>
                <a:t>Diatoms</a:t>
              </a:r>
              <a:endParaRPr lang="nl-NL" sz="2000" dirty="0">
                <a:solidFill>
                  <a:schemeClr val="accent4">
                    <a:lumMod val="50000"/>
                  </a:schemeClr>
                </a:solidFill>
                <a:latin typeface="Tempus Sans ITC" panose="04020404030D07020202" pitchFamily="8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4F872D-2834-ECC8-9865-EE8326DC8794}"/>
                </a:ext>
              </a:extLst>
            </p:cNvPr>
            <p:cNvSpPr/>
            <p:nvPr/>
          </p:nvSpPr>
          <p:spPr>
            <a:xfrm>
              <a:off x="4094271" y="2577639"/>
              <a:ext cx="1955800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accent6">
                      <a:lumMod val="75000"/>
                    </a:schemeClr>
                  </a:solidFill>
                  <a:latin typeface="Tempus Sans ITC" panose="04020404030D07020202" pitchFamily="82" charset="0"/>
                </a:rPr>
                <a:t>Green </a:t>
              </a:r>
              <a:r>
                <a:rPr lang="nl-NL" sz="2800" dirty="0" err="1">
                  <a:solidFill>
                    <a:schemeClr val="accent6">
                      <a:lumMod val="75000"/>
                    </a:schemeClr>
                  </a:solidFill>
                  <a:latin typeface="Tempus Sans ITC" panose="04020404030D07020202" pitchFamily="82" charset="0"/>
                </a:rPr>
                <a:t>algae</a:t>
              </a:r>
              <a:endParaRPr lang="nl-NL" sz="2800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CDA887-D7C9-E20A-7612-FEA6331539E5}"/>
                </a:ext>
              </a:extLst>
            </p:cNvPr>
            <p:cNvSpPr/>
            <p:nvPr/>
          </p:nvSpPr>
          <p:spPr>
            <a:xfrm>
              <a:off x="5312924" y="2096795"/>
              <a:ext cx="3101587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accent5">
                      <a:lumMod val="75000"/>
                    </a:schemeClr>
                  </a:solidFill>
                  <a:latin typeface="Tempus Sans ITC" panose="04020404030D07020202" pitchFamily="82" charset="0"/>
                </a:rPr>
                <a:t>Cyanobacteria</a:t>
              </a:r>
              <a:endParaRPr lang="nl-NL" sz="2000" dirty="0">
                <a:solidFill>
                  <a:schemeClr val="accent5">
                    <a:lumMod val="75000"/>
                  </a:schemeClr>
                </a:solidFill>
                <a:latin typeface="Tempus Sans ITC" panose="04020404030D07020202" pitchFamily="8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838A52-25C6-A628-133A-D0A617235E1F}"/>
                </a:ext>
              </a:extLst>
            </p:cNvPr>
            <p:cNvSpPr/>
            <p:nvPr/>
          </p:nvSpPr>
          <p:spPr>
            <a:xfrm>
              <a:off x="1942748" y="5745378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Jan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F1357A-88E9-A2A4-5CC6-358A088BA50C}"/>
                </a:ext>
              </a:extLst>
            </p:cNvPr>
            <p:cNvSpPr/>
            <p:nvPr/>
          </p:nvSpPr>
          <p:spPr>
            <a:xfrm>
              <a:off x="9382511" y="5804833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Dec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BD9C67-F20E-CDEB-FF93-06E81A44D95A}"/>
                </a:ext>
              </a:extLst>
            </p:cNvPr>
            <p:cNvSpPr/>
            <p:nvPr/>
          </p:nvSpPr>
          <p:spPr>
            <a:xfrm>
              <a:off x="5800172" y="5781041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Jul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20333D-267F-C686-C294-7A47EA75E207}"/>
                </a:ext>
              </a:extLst>
            </p:cNvPr>
            <p:cNvSpPr/>
            <p:nvPr/>
          </p:nvSpPr>
          <p:spPr>
            <a:xfrm>
              <a:off x="6472285" y="5764464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Aug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4E3465-6019-5752-42FB-494120750DEB}"/>
                </a:ext>
              </a:extLst>
            </p:cNvPr>
            <p:cNvSpPr/>
            <p:nvPr/>
          </p:nvSpPr>
          <p:spPr>
            <a:xfrm>
              <a:off x="7201073" y="5779176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Sep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DE5EA1-5EC3-CE7C-B2BD-81A33F2BB995}"/>
                </a:ext>
              </a:extLst>
            </p:cNvPr>
            <p:cNvSpPr/>
            <p:nvPr/>
          </p:nvSpPr>
          <p:spPr>
            <a:xfrm>
              <a:off x="7923859" y="5790837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tx1"/>
                  </a:solidFill>
                  <a:latin typeface="Tempus Sans ITC" panose="04020404030D07020202" pitchFamily="82" charset="0"/>
                </a:rPr>
                <a:t>Oct</a:t>
              </a:r>
              <a:endParaRPr lang="nl-NL" sz="2800" dirty="0">
                <a:solidFill>
                  <a:schemeClr val="tx1"/>
                </a:solidFill>
                <a:latin typeface="Tempus Sans ITC" panose="04020404030D07020202" pitchFamily="8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B36425-4778-B0B3-60CE-8361A788C31D}"/>
                </a:ext>
              </a:extLst>
            </p:cNvPr>
            <p:cNvSpPr/>
            <p:nvPr/>
          </p:nvSpPr>
          <p:spPr>
            <a:xfrm>
              <a:off x="8648379" y="5791142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Nov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ACBE00-48F6-32B2-E98A-C35EE17CAC75}"/>
                </a:ext>
              </a:extLst>
            </p:cNvPr>
            <p:cNvSpPr/>
            <p:nvPr/>
          </p:nvSpPr>
          <p:spPr>
            <a:xfrm>
              <a:off x="2583121" y="5774089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Feb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EF3D5A-9C1A-13DC-E46B-9EDB66AD0445}"/>
                </a:ext>
              </a:extLst>
            </p:cNvPr>
            <p:cNvSpPr/>
            <p:nvPr/>
          </p:nvSpPr>
          <p:spPr>
            <a:xfrm>
              <a:off x="3224814" y="5767234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Mar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5B8A42-A834-48E8-3E09-71BA59DCA87E}"/>
                </a:ext>
              </a:extLst>
            </p:cNvPr>
            <p:cNvSpPr/>
            <p:nvPr/>
          </p:nvSpPr>
          <p:spPr>
            <a:xfrm>
              <a:off x="3901535" y="5764464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Apr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62E695-1C63-58D2-7E98-33FE8034B8A0}"/>
                </a:ext>
              </a:extLst>
            </p:cNvPr>
            <p:cNvSpPr/>
            <p:nvPr/>
          </p:nvSpPr>
          <p:spPr>
            <a:xfrm>
              <a:off x="4540232" y="5767844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May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47CB80-8BFC-3141-4031-B43CC0475795}"/>
                </a:ext>
              </a:extLst>
            </p:cNvPr>
            <p:cNvSpPr/>
            <p:nvPr/>
          </p:nvSpPr>
          <p:spPr>
            <a:xfrm>
              <a:off x="5193629" y="5770141"/>
              <a:ext cx="1063878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/>
                  </a:solidFill>
                  <a:latin typeface="Tempus Sans ITC" panose="04020404030D07020202" pitchFamily="82" charset="0"/>
                </a:rPr>
                <a:t>Jun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3E39A6-6CC7-6C20-FAB2-586665061708}"/>
                </a:ext>
              </a:extLst>
            </p:cNvPr>
            <p:cNvSpPr/>
            <p:nvPr/>
          </p:nvSpPr>
          <p:spPr>
            <a:xfrm rot="16200000">
              <a:off x="1076228" y="3286930"/>
              <a:ext cx="1792620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tx1"/>
                  </a:solidFill>
                  <a:latin typeface="Tempus Sans ITC" panose="04020404030D07020202" pitchFamily="82" charset="0"/>
                </a:rPr>
                <a:t>Biomass</a:t>
              </a:r>
              <a:endParaRPr lang="nl-NL" sz="2800" dirty="0">
                <a:solidFill>
                  <a:schemeClr val="tx1"/>
                </a:solidFill>
                <a:latin typeface="Tempus Sans ITC" panose="04020404030D07020202" pitchFamily="82" charset="0"/>
              </a:endParaRPr>
            </a:p>
          </p:txBody>
        </p:sp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8F5F8A7C-D669-CEDA-3A6B-9C21A8B7B1D6}"/>
                </a:ext>
              </a:extLst>
            </p:cNvPr>
            <p:cNvSpPr/>
            <p:nvPr/>
          </p:nvSpPr>
          <p:spPr>
            <a:xfrm>
              <a:off x="6616558" y="3664550"/>
              <a:ext cx="2048476" cy="2062664"/>
            </a:xfrm>
            <a:custGeom>
              <a:avLst/>
              <a:gdLst>
                <a:gd name="connsiteX0" fmla="*/ 0 w 1636294"/>
                <a:gd name="connsiteY0" fmla="*/ 0 h 2006701"/>
                <a:gd name="connsiteX1" fmla="*/ 1636294 w 1636294"/>
                <a:gd name="connsiteY1" fmla="*/ 0 h 2006701"/>
                <a:gd name="connsiteX2" fmla="*/ 1636294 w 1636294"/>
                <a:gd name="connsiteY2" fmla="*/ 2006701 h 2006701"/>
                <a:gd name="connsiteX3" fmla="*/ 0 w 1636294"/>
                <a:gd name="connsiteY3" fmla="*/ 2006701 h 2006701"/>
                <a:gd name="connsiteX4" fmla="*/ 0 w 1636294"/>
                <a:gd name="connsiteY4" fmla="*/ 0 h 2006701"/>
                <a:gd name="connsiteX0" fmla="*/ 0 w 1636294"/>
                <a:gd name="connsiteY0" fmla="*/ 115503 h 2122204"/>
                <a:gd name="connsiteX1" fmla="*/ 747561 w 1636294"/>
                <a:gd name="connsiteY1" fmla="*/ 0 h 2122204"/>
                <a:gd name="connsiteX2" fmla="*/ 1636294 w 1636294"/>
                <a:gd name="connsiteY2" fmla="*/ 115503 h 2122204"/>
                <a:gd name="connsiteX3" fmla="*/ 1636294 w 1636294"/>
                <a:gd name="connsiteY3" fmla="*/ 2122204 h 2122204"/>
                <a:gd name="connsiteX4" fmla="*/ 0 w 1636294"/>
                <a:gd name="connsiteY4" fmla="*/ 2122204 h 2122204"/>
                <a:gd name="connsiteX5" fmla="*/ 0 w 1636294"/>
                <a:gd name="connsiteY5" fmla="*/ 115503 h 2122204"/>
                <a:gd name="connsiteX0" fmla="*/ 0 w 1636294"/>
                <a:gd name="connsiteY0" fmla="*/ 2122204 h 2122204"/>
                <a:gd name="connsiteX1" fmla="*/ 747561 w 1636294"/>
                <a:gd name="connsiteY1" fmla="*/ 0 h 2122204"/>
                <a:gd name="connsiteX2" fmla="*/ 1636294 w 1636294"/>
                <a:gd name="connsiteY2" fmla="*/ 115503 h 2122204"/>
                <a:gd name="connsiteX3" fmla="*/ 1636294 w 1636294"/>
                <a:gd name="connsiteY3" fmla="*/ 2122204 h 2122204"/>
                <a:gd name="connsiteX4" fmla="*/ 0 w 1636294"/>
                <a:gd name="connsiteY4" fmla="*/ 2122204 h 2122204"/>
                <a:gd name="connsiteX0" fmla="*/ 0 w 1636294"/>
                <a:gd name="connsiteY0" fmla="*/ 2122204 h 2122204"/>
                <a:gd name="connsiteX1" fmla="*/ 747561 w 1636294"/>
                <a:gd name="connsiteY1" fmla="*/ 0 h 2122204"/>
                <a:gd name="connsiteX2" fmla="*/ 1636294 w 1636294"/>
                <a:gd name="connsiteY2" fmla="*/ 2122204 h 2122204"/>
                <a:gd name="connsiteX3" fmla="*/ 0 w 1636294"/>
                <a:gd name="connsiteY3" fmla="*/ 2122204 h 2122204"/>
                <a:gd name="connsiteX0" fmla="*/ 0 w 1636294"/>
                <a:gd name="connsiteY0" fmla="*/ 2122313 h 2122313"/>
                <a:gd name="connsiteX1" fmla="*/ 747561 w 1636294"/>
                <a:gd name="connsiteY1" fmla="*/ 109 h 2122313"/>
                <a:gd name="connsiteX2" fmla="*/ 1636294 w 1636294"/>
                <a:gd name="connsiteY2" fmla="*/ 2122313 h 2122313"/>
                <a:gd name="connsiteX3" fmla="*/ 0 w 1636294"/>
                <a:gd name="connsiteY3" fmla="*/ 2122313 h 2122313"/>
                <a:gd name="connsiteX0" fmla="*/ 0 w 1636294"/>
                <a:gd name="connsiteY0" fmla="*/ 2122313 h 2122313"/>
                <a:gd name="connsiteX1" fmla="*/ 747561 w 1636294"/>
                <a:gd name="connsiteY1" fmla="*/ 109 h 2122313"/>
                <a:gd name="connsiteX2" fmla="*/ 1636294 w 1636294"/>
                <a:gd name="connsiteY2" fmla="*/ 2122313 h 2122313"/>
                <a:gd name="connsiteX3" fmla="*/ 0 w 1636294"/>
                <a:gd name="connsiteY3" fmla="*/ 2122313 h 2122313"/>
                <a:gd name="connsiteX0" fmla="*/ 0 w 1636294"/>
                <a:gd name="connsiteY0" fmla="*/ 2122217 h 2122217"/>
                <a:gd name="connsiteX1" fmla="*/ 747561 w 1636294"/>
                <a:gd name="connsiteY1" fmla="*/ 13 h 2122217"/>
                <a:gd name="connsiteX2" fmla="*/ 1636294 w 1636294"/>
                <a:gd name="connsiteY2" fmla="*/ 2122217 h 2122217"/>
                <a:gd name="connsiteX3" fmla="*/ 0 w 1636294"/>
                <a:gd name="connsiteY3" fmla="*/ 2122217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670559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1559292"/>
                <a:gd name="connsiteY0" fmla="*/ 2083716 h 2122217"/>
                <a:gd name="connsiteX1" fmla="*/ 718685 w 1559292"/>
                <a:gd name="connsiteY1" fmla="*/ 13 h 2122217"/>
                <a:gd name="connsiteX2" fmla="*/ 1559292 w 1559292"/>
                <a:gd name="connsiteY2" fmla="*/ 2122217 h 2122217"/>
                <a:gd name="connsiteX3" fmla="*/ 0 w 1559292"/>
                <a:gd name="connsiteY3" fmla="*/ 2083716 h 2122217"/>
                <a:gd name="connsiteX0" fmla="*/ 0 w 2063059"/>
                <a:gd name="connsiteY0" fmla="*/ 2100649 h 2122217"/>
                <a:gd name="connsiteX1" fmla="*/ 1222452 w 2063059"/>
                <a:gd name="connsiteY1" fmla="*/ 13 h 2122217"/>
                <a:gd name="connsiteX2" fmla="*/ 2063059 w 2063059"/>
                <a:gd name="connsiteY2" fmla="*/ 2122217 h 2122217"/>
                <a:gd name="connsiteX3" fmla="*/ 0 w 2063059"/>
                <a:gd name="connsiteY3" fmla="*/ 2100649 h 2122217"/>
                <a:gd name="connsiteX0" fmla="*/ 0 w 2063059"/>
                <a:gd name="connsiteY0" fmla="*/ 2100649 h 2122217"/>
                <a:gd name="connsiteX1" fmla="*/ 1222452 w 2063059"/>
                <a:gd name="connsiteY1" fmla="*/ 13 h 2122217"/>
                <a:gd name="connsiteX2" fmla="*/ 2063059 w 2063059"/>
                <a:gd name="connsiteY2" fmla="*/ 2122217 h 2122217"/>
                <a:gd name="connsiteX3" fmla="*/ 0 w 2063059"/>
                <a:gd name="connsiteY3" fmla="*/ 2100649 h 2122217"/>
                <a:gd name="connsiteX0" fmla="*/ 0 w 2063059"/>
                <a:gd name="connsiteY0" fmla="*/ 2113348 h 2134916"/>
                <a:gd name="connsiteX1" fmla="*/ 1062818 w 2063059"/>
                <a:gd name="connsiteY1" fmla="*/ 12 h 2134916"/>
                <a:gd name="connsiteX2" fmla="*/ 2063059 w 2063059"/>
                <a:gd name="connsiteY2" fmla="*/ 2134916 h 2134916"/>
                <a:gd name="connsiteX3" fmla="*/ 0 w 2063059"/>
                <a:gd name="connsiteY3" fmla="*/ 2113348 h 2134916"/>
                <a:gd name="connsiteX0" fmla="*/ 0 w 2063059"/>
                <a:gd name="connsiteY0" fmla="*/ 2113346 h 2134914"/>
                <a:gd name="connsiteX1" fmla="*/ 1062818 w 2063059"/>
                <a:gd name="connsiteY1" fmla="*/ 10 h 2134914"/>
                <a:gd name="connsiteX2" fmla="*/ 2063059 w 2063059"/>
                <a:gd name="connsiteY2" fmla="*/ 2134914 h 2134914"/>
                <a:gd name="connsiteX3" fmla="*/ 0 w 2063059"/>
                <a:gd name="connsiteY3" fmla="*/ 2113346 h 2134914"/>
                <a:gd name="connsiteX0" fmla="*/ 0 w 2063059"/>
                <a:gd name="connsiteY0" fmla="*/ 2113336 h 2134904"/>
                <a:gd name="connsiteX1" fmla="*/ 1062818 w 2063059"/>
                <a:gd name="connsiteY1" fmla="*/ 0 h 2134904"/>
                <a:gd name="connsiteX2" fmla="*/ 2063059 w 2063059"/>
                <a:gd name="connsiteY2" fmla="*/ 2134904 h 2134904"/>
                <a:gd name="connsiteX3" fmla="*/ 0 w 2063059"/>
                <a:gd name="connsiteY3" fmla="*/ 2113336 h 2134904"/>
                <a:gd name="connsiteX0" fmla="*/ 0 w 1971835"/>
                <a:gd name="connsiteY0" fmla="*/ 2113336 h 2134904"/>
                <a:gd name="connsiteX1" fmla="*/ 1062818 w 1971835"/>
                <a:gd name="connsiteY1" fmla="*/ 0 h 2134904"/>
                <a:gd name="connsiteX2" fmla="*/ 1971835 w 1971835"/>
                <a:gd name="connsiteY2" fmla="*/ 2134904 h 2134904"/>
                <a:gd name="connsiteX3" fmla="*/ 0 w 1971835"/>
                <a:gd name="connsiteY3" fmla="*/ 2113336 h 2134904"/>
                <a:gd name="connsiteX0" fmla="*/ 0 w 1971835"/>
                <a:gd name="connsiteY0" fmla="*/ 2113336 h 2134904"/>
                <a:gd name="connsiteX1" fmla="*/ 1062818 w 1971835"/>
                <a:gd name="connsiteY1" fmla="*/ 0 h 2134904"/>
                <a:gd name="connsiteX2" fmla="*/ 1971835 w 1971835"/>
                <a:gd name="connsiteY2" fmla="*/ 2134904 h 2134904"/>
                <a:gd name="connsiteX3" fmla="*/ 0 w 1971835"/>
                <a:gd name="connsiteY3" fmla="*/ 2113336 h 2134904"/>
                <a:gd name="connsiteX0" fmla="*/ 0 w 1971835"/>
                <a:gd name="connsiteY0" fmla="*/ 2113336 h 2134904"/>
                <a:gd name="connsiteX1" fmla="*/ 1175094 w 1971835"/>
                <a:gd name="connsiteY1" fmla="*/ 0 h 2134904"/>
                <a:gd name="connsiteX2" fmla="*/ 1971835 w 1971835"/>
                <a:gd name="connsiteY2" fmla="*/ 2134904 h 2134904"/>
                <a:gd name="connsiteX3" fmla="*/ 0 w 1971835"/>
                <a:gd name="connsiteY3" fmla="*/ 2113336 h 2134904"/>
                <a:gd name="connsiteX0" fmla="*/ 0 w 1971835"/>
                <a:gd name="connsiteY0" fmla="*/ 2055584 h 2077152"/>
                <a:gd name="connsiteX1" fmla="*/ 1097905 w 1971835"/>
                <a:gd name="connsiteY1" fmla="*/ 0 h 2077152"/>
                <a:gd name="connsiteX2" fmla="*/ 1971835 w 1971835"/>
                <a:gd name="connsiteY2" fmla="*/ 2077152 h 2077152"/>
                <a:gd name="connsiteX3" fmla="*/ 0 w 1971835"/>
                <a:gd name="connsiteY3" fmla="*/ 2055584 h 20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835" h="2077152">
                  <a:moveTo>
                    <a:pt x="0" y="2055584"/>
                  </a:moveTo>
                  <a:cubicBezTo>
                    <a:pt x="897333" y="1540911"/>
                    <a:pt x="829467" y="14383"/>
                    <a:pt x="1097905" y="0"/>
                  </a:cubicBezTo>
                  <a:cubicBezTo>
                    <a:pt x="1365785" y="12065"/>
                    <a:pt x="1315396" y="1403484"/>
                    <a:pt x="1971835" y="2077152"/>
                  </a:cubicBezTo>
                  <a:lnTo>
                    <a:pt x="0" y="20555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D6C071-E81D-2460-45F7-61AE550823A3}"/>
                </a:ext>
              </a:extLst>
            </p:cNvPr>
            <p:cNvSpPr/>
            <p:nvPr/>
          </p:nvSpPr>
          <p:spPr>
            <a:xfrm>
              <a:off x="7169540" y="2851023"/>
              <a:ext cx="2489943" cy="728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accent2">
                      <a:lumMod val="75000"/>
                    </a:schemeClr>
                  </a:solidFill>
                  <a:latin typeface="Tempus Sans ITC" panose="04020404030D07020202" pitchFamily="82" charset="0"/>
                </a:rPr>
                <a:t>Dinoflagelllates</a:t>
              </a:r>
              <a:endParaRPr lang="nl-NL" sz="20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6C9437-A5C3-DFAE-B0D6-5849BC7077DB}"/>
                </a:ext>
              </a:extLst>
            </p:cNvPr>
            <p:cNvSpPr/>
            <p:nvPr/>
          </p:nvSpPr>
          <p:spPr>
            <a:xfrm>
              <a:off x="88170" y="686005"/>
              <a:ext cx="118244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4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Typical</a:t>
              </a:r>
              <a:r>
                <a:rPr lang="nl-NL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24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seasonal</a:t>
              </a:r>
              <a:r>
                <a:rPr lang="nl-NL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24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dynamics</a:t>
              </a:r>
              <a:r>
                <a:rPr lang="nl-NL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in </a:t>
              </a:r>
              <a:r>
                <a:rPr lang="nl-NL" sz="24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freshwater</a:t>
              </a:r>
              <a:r>
                <a:rPr lang="nl-NL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: </a:t>
              </a:r>
              <a:r>
                <a:rPr lang="nl-NL" sz="24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Driven</a:t>
              </a:r>
              <a:r>
                <a:rPr lang="nl-NL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nl-NL" sz="24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by</a:t>
              </a:r>
              <a:r>
                <a:rPr lang="nl-NL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changes in </a:t>
              </a:r>
              <a:r>
                <a:rPr lang="nl-NL" sz="24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the</a:t>
              </a:r>
              <a:r>
                <a:rPr lang="nl-NL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environment</a:t>
              </a:r>
              <a:endPara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6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B735-8671-2BFD-2312-F6ADD537D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5D60659-495F-1702-8A4A-7A29737AC90A}"/>
              </a:ext>
            </a:extLst>
          </p:cNvPr>
          <p:cNvGrpSpPr/>
          <p:nvPr/>
        </p:nvGrpSpPr>
        <p:grpSpPr>
          <a:xfrm>
            <a:off x="724343" y="1627375"/>
            <a:ext cx="11343690" cy="2687962"/>
            <a:chOff x="153440" y="3186381"/>
            <a:chExt cx="11343690" cy="26879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2B89FB-E58B-703D-9D59-9B9967B651C1}"/>
                </a:ext>
              </a:extLst>
            </p:cNvPr>
            <p:cNvSpPr/>
            <p:nvPr/>
          </p:nvSpPr>
          <p:spPr>
            <a:xfrm>
              <a:off x="308789" y="3186381"/>
              <a:ext cx="6696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Learning goals</a:t>
              </a:r>
              <a:endParaRPr lang="nl-NL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FC9194-4A89-1BAA-041B-1C1EF5C8234D}"/>
                </a:ext>
              </a:extLst>
            </p:cNvPr>
            <p:cNvSpPr/>
            <p:nvPr/>
          </p:nvSpPr>
          <p:spPr>
            <a:xfrm>
              <a:off x="308789" y="3720952"/>
              <a:ext cx="1118834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Having heard of trait-based ecology</a:t>
              </a:r>
            </a:p>
            <a:p>
              <a:pPr marL="514350" indent="-514350">
                <a:buAutoNum type="arabicPeriod"/>
              </a:pP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Describe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traits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in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phytoplankton</a:t>
              </a: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14350" indent="-514350">
                <a:buAutoNum type="arabicPeriod"/>
              </a:pP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Explain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and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give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an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example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of a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trade</a:t>
              </a:r>
              <a:r>
                <a:rPr lang="nl-NL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-off in </a:t>
              </a:r>
              <a:r>
                <a:rPr lang="nl-NL" sz="2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phytoplankton</a:t>
              </a: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D0EC2-DD83-8189-5647-7C0A34C7E445}"/>
                </a:ext>
              </a:extLst>
            </p:cNvPr>
            <p:cNvSpPr/>
            <p:nvPr/>
          </p:nvSpPr>
          <p:spPr>
            <a:xfrm>
              <a:off x="153440" y="3186381"/>
              <a:ext cx="10219920" cy="26879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3AB6E9C-9A7D-2327-C6D7-20C8ACD2A865}"/>
              </a:ext>
            </a:extLst>
          </p:cNvPr>
          <p:cNvSpPr/>
          <p:nvPr/>
        </p:nvSpPr>
        <p:spPr>
          <a:xfrm>
            <a:off x="0" y="303223"/>
            <a:ext cx="12191999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Trait-based</a:t>
            </a:r>
            <a:r>
              <a:rPr lang="nl-NL" sz="5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nl-NL" sz="5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ecology</a:t>
            </a:r>
            <a:r>
              <a:rPr lang="nl-NL" sz="5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&amp; </a:t>
            </a:r>
            <a:r>
              <a:rPr lang="nl-NL" sz="5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Phytoplankton</a:t>
            </a:r>
            <a:endParaRPr lang="nl-NL" sz="5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72EF2E-3F68-0A35-E592-2D9EC3C1790A}"/>
              </a:ext>
            </a:extLst>
          </p:cNvPr>
          <p:cNvSpPr/>
          <p:nvPr/>
        </p:nvSpPr>
        <p:spPr>
          <a:xfrm>
            <a:off x="275447" y="4795051"/>
            <a:ext cx="4442792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Dedmer van de Waal</a:t>
            </a:r>
          </a:p>
        </p:txBody>
      </p:sp>
      <p:pic>
        <p:nvPicPr>
          <p:cNvPr id="24" name="Picture 23" descr="IBED | Ecology of the past">
            <a:extLst>
              <a:ext uri="{FF2B5EF4-FFF2-40B4-BE49-F238E27FC236}">
                <a16:creationId xmlns:a16="http://schemas.microsoft.com/office/drawing/2014/main" id="{581FF1BB-63C0-27EE-4F6B-67EA573B0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-1691" r="109" b="76534"/>
          <a:stretch/>
        </p:blipFill>
        <p:spPr bwMode="auto">
          <a:xfrm>
            <a:off x="7827935" y="6122574"/>
            <a:ext cx="2287960" cy="5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Netherlands Institute of Ecology | Contact: Lisette de Senerpont Domis">
            <a:extLst>
              <a:ext uri="{FF2B5EF4-FFF2-40B4-BE49-F238E27FC236}">
                <a16:creationId xmlns:a16="http://schemas.microsoft.com/office/drawing/2014/main" id="{6CB4B4D5-8147-F316-C0BF-7905F537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5" y="6144043"/>
            <a:ext cx="7111508" cy="4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municate your research | ERC">
            <a:extLst>
              <a:ext uri="{FF2B5EF4-FFF2-40B4-BE49-F238E27FC236}">
                <a16:creationId xmlns:a16="http://schemas.microsoft.com/office/drawing/2014/main" id="{8740469A-77F1-0835-6E01-648DF9AE7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0" b="22927"/>
          <a:stretch/>
        </p:blipFill>
        <p:spPr bwMode="auto">
          <a:xfrm>
            <a:off x="10204160" y="6094646"/>
            <a:ext cx="1825170" cy="6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41C97F-608C-E747-1E53-3C3394ECC677}"/>
              </a:ext>
            </a:extLst>
          </p:cNvPr>
          <p:cNvCxnSpPr>
            <a:cxnSpLocks/>
          </p:cNvCxnSpPr>
          <p:nvPr/>
        </p:nvCxnSpPr>
        <p:spPr>
          <a:xfrm>
            <a:off x="275447" y="5964908"/>
            <a:ext cx="1163715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E6B46E6-AFED-7AD9-2C53-39034435FACC}"/>
              </a:ext>
            </a:extLst>
          </p:cNvPr>
          <p:cNvSpPr/>
          <p:nvPr/>
        </p:nvSpPr>
        <p:spPr>
          <a:xfrm>
            <a:off x="293735" y="5233868"/>
            <a:ext cx="5802265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d.vandewaal@nioo.knaw.nl</a:t>
            </a:r>
          </a:p>
        </p:txBody>
      </p:sp>
    </p:spTree>
    <p:extLst>
      <p:ext uri="{BB962C8B-B14F-4D97-AF65-F5344CB8AC3E}">
        <p14:creationId xmlns:p14="http://schemas.microsoft.com/office/powerpoint/2010/main" val="127054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A5E7C-0C4E-65E7-E005-C8BA0FB8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Up 15">
            <a:extLst>
              <a:ext uri="{FF2B5EF4-FFF2-40B4-BE49-F238E27FC236}">
                <a16:creationId xmlns:a16="http://schemas.microsoft.com/office/drawing/2014/main" id="{44E977D3-F018-4D00-064A-7F292DC02385}"/>
              </a:ext>
            </a:extLst>
          </p:cNvPr>
          <p:cNvSpPr/>
          <p:nvPr/>
        </p:nvSpPr>
        <p:spPr>
          <a:xfrm flipV="1">
            <a:off x="3085975" y="1264760"/>
            <a:ext cx="5747676" cy="1313400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09105EC6-3035-CA7B-C56A-1C599D099332}"/>
              </a:ext>
            </a:extLst>
          </p:cNvPr>
          <p:cNvSpPr/>
          <p:nvPr/>
        </p:nvSpPr>
        <p:spPr>
          <a:xfrm>
            <a:off x="3047065" y="5369668"/>
            <a:ext cx="5747676" cy="1339595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2FC06C-E3FD-7F9C-D022-AD3EC87ECB1F}"/>
              </a:ext>
            </a:extLst>
          </p:cNvPr>
          <p:cNvSpPr/>
          <p:nvPr/>
        </p:nvSpPr>
        <p:spPr>
          <a:xfrm>
            <a:off x="4325247" y="1392483"/>
            <a:ext cx="3458817" cy="733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Top-down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57925D-DED8-DD74-34BB-6DEB8290D621}"/>
              </a:ext>
            </a:extLst>
          </p:cNvPr>
          <p:cNvSpPr/>
          <p:nvPr/>
        </p:nvSpPr>
        <p:spPr>
          <a:xfrm>
            <a:off x="4270976" y="5825166"/>
            <a:ext cx="3458817" cy="733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Bottom-up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7FBE9-7AC5-BE20-AEFA-7313FB55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20" y="2564526"/>
            <a:ext cx="5747676" cy="27002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5D1A509-E955-64F7-9775-A53AC7D90E6B}"/>
              </a:ext>
            </a:extLst>
          </p:cNvPr>
          <p:cNvGrpSpPr/>
          <p:nvPr/>
        </p:nvGrpSpPr>
        <p:grpSpPr>
          <a:xfrm>
            <a:off x="8796388" y="3886374"/>
            <a:ext cx="3788695" cy="1958422"/>
            <a:chOff x="8833651" y="3764669"/>
            <a:chExt cx="3788695" cy="195842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58E8534-0B59-0873-59DC-9D9BC3C256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3651" y="3764669"/>
              <a:ext cx="1783727" cy="13379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E23C3-7CE1-5943-B5B9-8AB2C02174A8}"/>
                </a:ext>
              </a:extLst>
            </p:cNvPr>
            <p:cNvSpPr/>
            <p:nvPr/>
          </p:nvSpPr>
          <p:spPr>
            <a:xfrm rot="19366555">
              <a:off x="8993119" y="3968203"/>
              <a:ext cx="3629227" cy="1754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800" dirty="0" err="1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Eutrophication</a:t>
              </a:r>
              <a:endParaRPr lang="nl-NL" sz="2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nl-NL" sz="2800" dirty="0" err="1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Climate</a:t>
              </a:r>
              <a:r>
                <a:rPr lang="nl-NL" sz="28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change</a:t>
              </a:r>
            </a:p>
            <a:p>
              <a:r>
                <a:rPr lang="nl-NL" sz="2800" dirty="0" err="1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Evolution</a:t>
              </a:r>
              <a:endParaRPr lang="nl-NL" sz="2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nl-NL" sz="28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...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85B00FE-7753-2B5D-D1D9-DB33BAF8F000}"/>
              </a:ext>
            </a:extLst>
          </p:cNvPr>
          <p:cNvGrpSpPr/>
          <p:nvPr/>
        </p:nvGrpSpPr>
        <p:grpSpPr>
          <a:xfrm>
            <a:off x="-479640" y="1036280"/>
            <a:ext cx="3615340" cy="5910196"/>
            <a:chOff x="-479640" y="939004"/>
            <a:chExt cx="3615340" cy="59101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FB6EF1-8F84-5280-9488-782E952ACCCF}"/>
                </a:ext>
              </a:extLst>
            </p:cNvPr>
            <p:cNvSpPr/>
            <p:nvPr/>
          </p:nvSpPr>
          <p:spPr>
            <a:xfrm>
              <a:off x="-40473" y="5194836"/>
              <a:ext cx="2545724" cy="733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bg1">
                      <a:lumMod val="6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Nitrogen</a:t>
              </a:r>
              <a:r>
                <a:rPr lang="nl-NL" sz="2800" dirty="0">
                  <a:solidFill>
                    <a:schemeClr val="bg1">
                      <a:lumMod val="6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(N)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FDDA03-7E39-A126-8724-DE90CA9E8256}"/>
                </a:ext>
              </a:extLst>
            </p:cNvPr>
            <p:cNvSpPr/>
            <p:nvPr/>
          </p:nvSpPr>
          <p:spPr>
            <a:xfrm>
              <a:off x="-103973" y="5661821"/>
              <a:ext cx="2815915" cy="733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bg1">
                      <a:lumMod val="6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Phosphorus</a:t>
              </a:r>
              <a:r>
                <a:rPr lang="nl-NL" sz="2800" dirty="0">
                  <a:solidFill>
                    <a:schemeClr val="bg1">
                      <a:lumMod val="6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(P)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703B6E-AE58-2F29-81EE-3A5B0358B8B6}"/>
                </a:ext>
              </a:extLst>
            </p:cNvPr>
            <p:cNvSpPr/>
            <p:nvPr/>
          </p:nvSpPr>
          <p:spPr>
            <a:xfrm>
              <a:off x="-479640" y="4650205"/>
              <a:ext cx="2545724" cy="733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bg1">
                      <a:lumMod val="6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Light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E0EC73-93B2-89C2-3C26-BC553807120D}"/>
                </a:ext>
              </a:extLst>
            </p:cNvPr>
            <p:cNvSpPr/>
            <p:nvPr/>
          </p:nvSpPr>
          <p:spPr>
            <a:xfrm>
              <a:off x="1574622" y="4755097"/>
              <a:ext cx="1459691" cy="628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bg1">
                      <a:lumMod val="6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CO</a:t>
              </a:r>
              <a:r>
                <a:rPr lang="nl-NL" sz="2800" baseline="-25000" dirty="0">
                  <a:solidFill>
                    <a:schemeClr val="bg1">
                      <a:lumMod val="6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</a:t>
              </a:r>
              <a:endParaRPr lang="nl-NL" sz="2800" dirty="0">
                <a:solidFill>
                  <a:schemeClr val="bg1">
                    <a:lumMod val="6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C8F81D-1551-F710-A64A-6B5164236BC7}"/>
                </a:ext>
              </a:extLst>
            </p:cNvPr>
            <p:cNvSpPr/>
            <p:nvPr/>
          </p:nvSpPr>
          <p:spPr>
            <a:xfrm>
              <a:off x="-77820" y="6115386"/>
              <a:ext cx="2545724" cy="733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bg1">
                      <a:lumMod val="6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Silica (Si)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2951F7-C8A7-081E-E953-93EE9EA6EDD8}"/>
                </a:ext>
              </a:extLst>
            </p:cNvPr>
            <p:cNvSpPr/>
            <p:nvPr/>
          </p:nvSpPr>
          <p:spPr>
            <a:xfrm>
              <a:off x="-54607" y="939004"/>
              <a:ext cx="3022886" cy="733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Zooplankton</a:t>
              </a:r>
              <a:endParaRPr lang="nl-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BE7CC9-9847-D629-7901-CAC572B9086D}"/>
                </a:ext>
              </a:extLst>
            </p:cNvPr>
            <p:cNvSpPr/>
            <p:nvPr/>
          </p:nvSpPr>
          <p:spPr>
            <a:xfrm>
              <a:off x="1669980" y="1973474"/>
              <a:ext cx="1106014" cy="7145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Fish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0DB007-3A6D-1BF8-2A42-97FC1E6E9F4E}"/>
                </a:ext>
              </a:extLst>
            </p:cNvPr>
            <p:cNvSpPr/>
            <p:nvPr/>
          </p:nvSpPr>
          <p:spPr>
            <a:xfrm>
              <a:off x="-103973" y="2047778"/>
              <a:ext cx="2299796" cy="733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Virusses</a:t>
              </a:r>
              <a:endParaRPr lang="nl-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D4D782-0EE0-AA06-8D60-5BAE2180AC8E}"/>
                </a:ext>
              </a:extLst>
            </p:cNvPr>
            <p:cNvSpPr/>
            <p:nvPr/>
          </p:nvSpPr>
          <p:spPr>
            <a:xfrm>
              <a:off x="441810" y="3017107"/>
              <a:ext cx="2661683" cy="7145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Fungi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0B94BC-A8FC-CEEF-5087-251A374D3801}"/>
                </a:ext>
              </a:extLst>
            </p:cNvPr>
            <p:cNvSpPr/>
            <p:nvPr/>
          </p:nvSpPr>
          <p:spPr>
            <a:xfrm>
              <a:off x="-98453" y="3504712"/>
              <a:ext cx="2661683" cy="7145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Bacteria</a:t>
              </a:r>
              <a:endParaRPr lang="nl-N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A4196C-C260-5756-E9B7-CD3F6FA18DCF}"/>
                </a:ext>
              </a:extLst>
            </p:cNvPr>
            <p:cNvSpPr/>
            <p:nvPr/>
          </p:nvSpPr>
          <p:spPr>
            <a:xfrm>
              <a:off x="166218" y="1569169"/>
              <a:ext cx="2299795" cy="601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Protists</a:t>
              </a:r>
              <a:endParaRPr lang="nl-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1C0FDC2-C372-19AC-172D-52B68C2EA7CA}"/>
                </a:ext>
              </a:extLst>
            </p:cNvPr>
            <p:cNvCxnSpPr/>
            <p:nvPr/>
          </p:nvCxnSpPr>
          <p:spPr>
            <a:xfrm flipH="1">
              <a:off x="2432838" y="1533171"/>
              <a:ext cx="508000" cy="21183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1C04A0-C839-2CC1-92AA-B9DA599F2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6985" y="2001940"/>
              <a:ext cx="458715" cy="114341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59246-9555-CF6D-634C-7D2059704D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06347" y="4087007"/>
              <a:ext cx="460173" cy="16524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AC91E1-C119-EB71-F7E0-17668A674C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8532" y="6094797"/>
              <a:ext cx="434887" cy="2580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D675F46-6E30-9861-4F36-1F8DF760980A}"/>
              </a:ext>
            </a:extLst>
          </p:cNvPr>
          <p:cNvSpPr txBox="1"/>
          <p:nvPr/>
        </p:nvSpPr>
        <p:spPr>
          <a:xfrm>
            <a:off x="88171" y="669000"/>
            <a:ext cx="12103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with 2-3 people: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factors play a role in seasonal dynamics?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62C8C-DABE-39E9-C88D-C8463054F976}"/>
              </a:ext>
            </a:extLst>
          </p:cNvPr>
          <p:cNvSpPr/>
          <p:nvPr/>
        </p:nvSpPr>
        <p:spPr>
          <a:xfrm>
            <a:off x="54717" y="74205"/>
            <a:ext cx="12679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Role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of environment (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last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example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83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383217-456B-5FD0-DA8B-5F99BA4A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37" y="1143000"/>
            <a:ext cx="10027888" cy="3206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4669B8-4DBD-59A0-171B-C0DB5EC5B1B8}"/>
              </a:ext>
            </a:extLst>
          </p:cNvPr>
          <p:cNvSpPr txBox="1"/>
          <p:nvPr/>
        </p:nvSpPr>
        <p:spPr>
          <a:xfrm>
            <a:off x="3921125" y="6257835"/>
            <a:ext cx="7073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https://nioo.knaw.nl/en/projects/game-of-traits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533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8270F-1D8E-10E0-8EEF-DE937D56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26F360-BFF8-4C9D-9973-8E1EAC719E57}"/>
              </a:ext>
            </a:extLst>
          </p:cNvPr>
          <p:cNvSpPr/>
          <p:nvPr/>
        </p:nvSpPr>
        <p:spPr>
          <a:xfrm>
            <a:off x="88170" y="74205"/>
            <a:ext cx="11887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ecap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Ecology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7670A-F4B9-121D-FEF5-8378A064C13B}"/>
              </a:ext>
            </a:extLst>
          </p:cNvPr>
          <p:cNvSpPr/>
          <p:nvPr/>
        </p:nvSpPr>
        <p:spPr>
          <a:xfrm>
            <a:off x="88170" y="727412"/>
            <a:ext cx="1210382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traits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why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study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them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characteristic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individual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organism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interspecific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and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within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intraspecifc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and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respond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environmental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changes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plasticity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nl-NL" sz="2400" i="1" u="sng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mechanistic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understanding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ecological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interactions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NL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AB29F-1F7C-1F72-46BF-34EDFA6AD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160581-B715-3538-5CBC-B778F692E5F1}"/>
              </a:ext>
            </a:extLst>
          </p:cNvPr>
          <p:cNvSpPr/>
          <p:nvPr/>
        </p:nvSpPr>
        <p:spPr>
          <a:xfrm>
            <a:off x="88170" y="74205"/>
            <a:ext cx="11887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ecap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Ecology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D67A4A-F163-C7D5-066C-DD1472A1AE9F}"/>
              </a:ext>
            </a:extLst>
          </p:cNvPr>
          <p:cNvSpPr/>
          <p:nvPr/>
        </p:nvSpPr>
        <p:spPr>
          <a:xfrm>
            <a:off x="88170" y="727412"/>
            <a:ext cx="1210382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traits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why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study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them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characteristic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individual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organism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interspecific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and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within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intraspecifc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and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respond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environmental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changes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plasticity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nl-NL" sz="2400" i="1" u="sng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mechanistic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understanding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ecological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interactions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NL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type of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traits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do we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find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phytoplankton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Master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include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growth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size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Morphological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Colony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filaments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etc.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Physiological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Photosynthesis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nutrient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uptake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toxin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synthesis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mixotrophy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etc.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Behavioral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Motility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(e.g. gas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vesicles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flagellae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etc.</a:t>
            </a:r>
          </a:p>
          <a:p>
            <a:endParaRPr lang="nl-NL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A262-3E87-3688-6033-805D254D8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6B2849-0A4F-028B-CEA0-D0A460C12C70}"/>
              </a:ext>
            </a:extLst>
          </p:cNvPr>
          <p:cNvSpPr/>
          <p:nvPr/>
        </p:nvSpPr>
        <p:spPr>
          <a:xfrm>
            <a:off x="88170" y="74205"/>
            <a:ext cx="11887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ecap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Ecology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E1CA6F-EF0C-2DC3-C809-2A6A02E75B57}"/>
              </a:ext>
            </a:extLst>
          </p:cNvPr>
          <p:cNvSpPr/>
          <p:nvPr/>
        </p:nvSpPr>
        <p:spPr>
          <a:xfrm>
            <a:off x="88170" y="727412"/>
            <a:ext cx="1210382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traits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why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study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them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characteristic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individual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organism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interspecific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and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within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species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intraspecifc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and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respond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environmental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changes (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plasticity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nl-NL" sz="2400" i="1" u="sng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mechanistic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understanding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ecological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interactions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NL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type of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traits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do we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find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phytoplankton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Master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include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growth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size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Morphological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Colony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filaments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etc.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Physiological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Photosynthesis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nutrient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uptake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toxin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synthesis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mixotrophy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etc.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Behavioral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Motility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(e.g. gas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vesicles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flagellae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etc.</a:t>
            </a:r>
          </a:p>
          <a:p>
            <a:endParaRPr lang="nl-NL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a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trade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-off and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ones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we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find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nl-NL" sz="28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phytoplankton</a:t>
            </a:r>
            <a:r>
              <a:rPr lang="nl-NL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Trade-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offs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are a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negative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association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between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two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(or more)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traits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Growth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rate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vs.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Cell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size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defense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Toxin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production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vs.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Nutrient</a:t>
            </a:r>
            <a:r>
              <a:rPr lang="nl-NL" sz="2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affinity</a:t>
            </a:r>
            <a:endParaRPr lang="nl-NL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4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D2DB-DF08-66D4-BA3F-3E0DE3F04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2F2784-4AAD-CF48-5524-18C212187F2B}"/>
              </a:ext>
            </a:extLst>
          </p:cNvPr>
          <p:cNvSpPr txBox="1"/>
          <p:nvPr/>
        </p:nvSpPr>
        <p:spPr>
          <a:xfrm>
            <a:off x="88170" y="1839148"/>
            <a:ext cx="118154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/>
            <a:r>
              <a:rPr lang="en-US" sz="3600" b="1" dirty="0">
                <a:latin typeface="Yu Gothic" panose="020B0400000000000000" pitchFamily="34" charset="-128"/>
              </a:rPr>
              <a:t>What is a trait?</a:t>
            </a:r>
          </a:p>
          <a:p>
            <a:pPr marR="0" algn="ctr"/>
            <a:r>
              <a:rPr lang="en-US" sz="3600" dirty="0">
                <a:latin typeface="Yu Gothic" panose="020B0400000000000000" pitchFamily="34" charset="-128"/>
              </a:rPr>
              <a:t> A characteristic of an (individual) organism</a:t>
            </a:r>
          </a:p>
          <a:p>
            <a:pPr marR="0" algn="ctr"/>
            <a:endParaRPr lang="en-US" sz="2400" b="0" i="0" u="none" strike="noStrike" baseline="0" dirty="0">
              <a:solidFill>
                <a:srgbClr val="4471C4"/>
              </a:solidFill>
              <a:latin typeface="Yu Gothic" panose="020B0400000000000000" pitchFamily="34" charset="-128"/>
            </a:endParaRPr>
          </a:p>
          <a:p>
            <a:pPr marR="14360" algn="ctr"/>
            <a:r>
              <a:rPr lang="en-US" sz="2400" b="0" u="none" strike="noStrike" baseline="0" dirty="0">
                <a:solidFill>
                  <a:srgbClr val="4471C4"/>
                </a:solidFill>
                <a:latin typeface="Yu Gothic" panose="020B0400000000000000" pitchFamily="34" charset="-128"/>
              </a:rPr>
              <a:t>Traits</a:t>
            </a:r>
            <a:r>
              <a:rPr lang="en-US" sz="2400" b="0" u="none" strike="noStrike" dirty="0">
                <a:solidFill>
                  <a:srgbClr val="4471C4"/>
                </a:solidFill>
                <a:latin typeface="Yu Gothic" panose="020B0400000000000000" pitchFamily="34" charset="-128"/>
              </a:rPr>
              <a:t> vary </a:t>
            </a:r>
            <a:r>
              <a:rPr lang="en-US" sz="2400" b="1" u="none" strike="noStrike" dirty="0">
                <a:solidFill>
                  <a:srgbClr val="4471C4"/>
                </a:solidFill>
                <a:latin typeface="Yu Gothic" panose="020B0400000000000000" pitchFamily="34" charset="-128"/>
              </a:rPr>
              <a:t>between</a:t>
            </a:r>
            <a:r>
              <a:rPr lang="en-US" sz="2400" u="none" strike="noStrike" dirty="0">
                <a:solidFill>
                  <a:srgbClr val="4471C4"/>
                </a:solidFill>
                <a:latin typeface="Yu Gothic" panose="020B0400000000000000" pitchFamily="34" charset="-128"/>
              </a:rPr>
              <a:t> species (interspecific variation), but also </a:t>
            </a:r>
            <a:r>
              <a:rPr lang="en-US" sz="2400" b="1" u="none" strike="noStrike" dirty="0">
                <a:solidFill>
                  <a:srgbClr val="4471C4"/>
                </a:solidFill>
                <a:latin typeface="Yu Gothic" panose="020B0400000000000000" pitchFamily="34" charset="-128"/>
              </a:rPr>
              <a:t>w</a:t>
            </a:r>
            <a:r>
              <a:rPr lang="en-US" sz="2400" b="1" dirty="0">
                <a:solidFill>
                  <a:srgbClr val="4471C4"/>
                </a:solidFill>
                <a:latin typeface="Yu Gothic" panose="020B0400000000000000" pitchFamily="34" charset="-128"/>
              </a:rPr>
              <a:t>ithin</a:t>
            </a:r>
            <a:r>
              <a:rPr lang="en-US" sz="2400" dirty="0">
                <a:solidFill>
                  <a:srgbClr val="4471C4"/>
                </a:solidFill>
                <a:latin typeface="Yu Gothic" panose="020B0400000000000000" pitchFamily="34" charset="-128"/>
              </a:rPr>
              <a:t> species through variation between genotypes (intraspecific variation) and within a genotype (phenotypic plasticity) </a:t>
            </a:r>
            <a:endParaRPr lang="en-US" sz="2400" b="1" u="none" strike="noStrike" baseline="0" dirty="0">
              <a:solidFill>
                <a:srgbClr val="4471C4"/>
              </a:solidFill>
              <a:latin typeface="Yu Gothic" panose="020B04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F5DACF-E4A4-6F00-295E-057441415B27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0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19B2F-E29E-A1B4-EE62-DF6DB943B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ABFBA4-6DDC-A86B-A208-B571371E2F34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1F485-E82D-4444-25AA-459ADC6ED50B}"/>
              </a:ext>
            </a:extLst>
          </p:cNvPr>
          <p:cNvSpPr txBox="1"/>
          <p:nvPr/>
        </p:nvSpPr>
        <p:spPr>
          <a:xfrm>
            <a:off x="0" y="1813173"/>
            <a:ext cx="1199975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Yu Gothic" panose="020B0400000000000000" pitchFamily="34" charset="-128"/>
              </a:rPr>
              <a:t>Why do we study traits?</a:t>
            </a:r>
          </a:p>
          <a:p>
            <a:pPr algn="ctr"/>
            <a:r>
              <a:rPr lang="en-US" sz="3600" dirty="0">
                <a:latin typeface="Yu Gothic" panose="020B0400000000000000" pitchFamily="34" charset="-128"/>
              </a:rPr>
              <a:t>Traits provide a mechanistic understanding on the interactions in populations, communities and food webs</a:t>
            </a:r>
            <a:endParaRPr lang="en-US" sz="2400" b="0" i="0" u="none" strike="noStrike" baseline="0" dirty="0">
              <a:solidFill>
                <a:srgbClr val="4471C4"/>
              </a:solidFill>
              <a:latin typeface="Yu Gothic" panose="020B0400000000000000" pitchFamily="34" charset="-128"/>
            </a:endParaRPr>
          </a:p>
          <a:p>
            <a:pPr marR="14360" algn="ctr"/>
            <a:endParaRPr lang="en-US" sz="2400" dirty="0">
              <a:solidFill>
                <a:srgbClr val="4471C4"/>
              </a:solidFill>
              <a:latin typeface="Yu Gothic" panose="020B0400000000000000" pitchFamily="34" charset="-128"/>
            </a:endParaRPr>
          </a:p>
          <a:p>
            <a:pPr marR="14360" algn="ctr"/>
            <a:r>
              <a:rPr lang="en-US" sz="2400" dirty="0">
                <a:solidFill>
                  <a:srgbClr val="4471C4"/>
                </a:solidFill>
                <a:latin typeface="Yu Gothic" panose="020B0400000000000000" pitchFamily="34" charset="-128"/>
              </a:rPr>
              <a:t>It is not just about who is in a system, but also about what they (can) do, as this drives seasonal dynamics (competition, facilitation), impacts of climate change (dealing with stressors), and evolution (selection) </a:t>
            </a:r>
          </a:p>
        </p:txBody>
      </p:sp>
    </p:spTree>
    <p:extLst>
      <p:ext uri="{BB962C8B-B14F-4D97-AF65-F5344CB8AC3E}">
        <p14:creationId xmlns:p14="http://schemas.microsoft.com/office/powerpoint/2010/main" val="28769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CAB62F7-4F28-4FC0-8C7D-458D1DFD2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43" t="63957" r="1882" b="8598"/>
          <a:stretch/>
        </p:blipFill>
        <p:spPr>
          <a:xfrm>
            <a:off x="447561" y="1406720"/>
            <a:ext cx="1770403" cy="148737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5D2AFF-6211-4ABB-846F-7A3C3900EB4A}"/>
              </a:ext>
            </a:extLst>
          </p:cNvPr>
          <p:cNvGrpSpPr/>
          <p:nvPr/>
        </p:nvGrpSpPr>
        <p:grpSpPr>
          <a:xfrm>
            <a:off x="447561" y="3560871"/>
            <a:ext cx="6504441" cy="1487379"/>
            <a:chOff x="447561" y="3922821"/>
            <a:chExt cx="6504441" cy="14873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BA9AD8-129D-4A66-8F74-364B7DD99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750" t="64044" r="26875" b="8511"/>
            <a:stretch/>
          </p:blipFill>
          <p:spPr>
            <a:xfrm>
              <a:off x="447561" y="3922821"/>
              <a:ext cx="1770403" cy="1487379"/>
            </a:xfrm>
            <a:prstGeom prst="round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2E11ABBB-9840-429E-8DC7-F2A005B22272}"/>
                </a:ext>
              </a:extLst>
            </p:cNvPr>
            <p:cNvSpPr txBox="1">
              <a:spLocks/>
            </p:cNvSpPr>
            <p:nvPr/>
          </p:nvSpPr>
          <p:spPr>
            <a:xfrm>
              <a:off x="2560864" y="4271093"/>
              <a:ext cx="4391138" cy="6658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nl-NL" sz="4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 max speed</a:t>
              </a:r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5DD50AC7-EC76-41E4-B7C0-0EED08E03328}"/>
              </a:ext>
            </a:extLst>
          </p:cNvPr>
          <p:cNvSpPr txBox="1">
            <a:spLocks/>
          </p:cNvSpPr>
          <p:nvPr/>
        </p:nvSpPr>
        <p:spPr>
          <a:xfrm>
            <a:off x="2560864" y="1817460"/>
            <a:ext cx="4640036" cy="66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 acceleration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B8F346-F93C-B1DE-77FE-E5F70229BA3D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58578B-B4F6-353A-66DD-E0A3F0854239}"/>
              </a:ext>
            </a:extLst>
          </p:cNvPr>
          <p:cNvSpPr/>
          <p:nvPr/>
        </p:nvSpPr>
        <p:spPr>
          <a:xfrm>
            <a:off x="100870" y="646280"/>
            <a:ext cx="8585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Example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practice</a:t>
            </a:r>
            <a:endParaRPr lang="nl-NL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D3E25-464A-58B9-CB28-22AB2D99357D}"/>
              </a:ext>
            </a:extLst>
          </p:cNvPr>
          <p:cNvSpPr txBox="1"/>
          <p:nvPr/>
        </p:nvSpPr>
        <p:spPr>
          <a:xfrm>
            <a:off x="3060700" y="6381233"/>
            <a:ext cx="8978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dirty="0" err="1"/>
              <a:t>From</a:t>
            </a:r>
            <a:r>
              <a:rPr lang="nl-NL" dirty="0"/>
              <a:t>: Mario Kart SNES, </a:t>
            </a:r>
            <a:r>
              <a:rPr lang="nl-NL" dirty="0" err="1"/>
              <a:t>Nintento</a:t>
            </a:r>
            <a:r>
              <a:rPr lang="nl-NL" dirty="0"/>
              <a:t> (</a:t>
            </a:r>
            <a:r>
              <a:rPr lang="nl-NL" dirty="0" err="1"/>
              <a:t>Shigeru</a:t>
            </a:r>
            <a:r>
              <a:rPr lang="nl-NL" dirty="0"/>
              <a:t> </a:t>
            </a:r>
            <a:r>
              <a:rPr lang="nl-NL" dirty="0" err="1"/>
              <a:t>Miyamoto</a:t>
            </a:r>
            <a:r>
              <a:rPr lang="nl-NL" dirty="0"/>
              <a:t>, </a:t>
            </a:r>
            <a:r>
              <a:rPr lang="nl-NL" dirty="0" err="1"/>
              <a:t>Tadashi</a:t>
            </a:r>
            <a:r>
              <a:rPr lang="nl-NL" dirty="0"/>
              <a:t> </a:t>
            </a:r>
            <a:r>
              <a:rPr lang="nl-NL" dirty="0" err="1"/>
              <a:t>Sugiyama</a:t>
            </a:r>
            <a:r>
              <a:rPr lang="nl-NL" dirty="0"/>
              <a:t>, </a:t>
            </a:r>
            <a:r>
              <a:rPr lang="nl-NL" dirty="0" err="1"/>
              <a:t>Hideki</a:t>
            </a:r>
            <a:r>
              <a:rPr lang="nl-NL" dirty="0"/>
              <a:t> </a:t>
            </a:r>
            <a:r>
              <a:rPr lang="nl-NL" dirty="0" err="1"/>
              <a:t>Konno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8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CAB62F7-4F28-4FC0-8C7D-458D1DFD2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43" t="63957" r="1882" b="8598"/>
          <a:stretch/>
        </p:blipFill>
        <p:spPr>
          <a:xfrm>
            <a:off x="447561" y="1413070"/>
            <a:ext cx="1770403" cy="148737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5D2AFF-6211-4ABB-846F-7A3C3900EB4A}"/>
              </a:ext>
            </a:extLst>
          </p:cNvPr>
          <p:cNvGrpSpPr/>
          <p:nvPr/>
        </p:nvGrpSpPr>
        <p:grpSpPr>
          <a:xfrm>
            <a:off x="447561" y="3567221"/>
            <a:ext cx="6504441" cy="1487379"/>
            <a:chOff x="447561" y="3922821"/>
            <a:chExt cx="6504441" cy="14873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BA9AD8-129D-4A66-8F74-364B7DD99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750" t="64044" r="26875" b="8511"/>
            <a:stretch/>
          </p:blipFill>
          <p:spPr>
            <a:xfrm>
              <a:off x="447561" y="3922821"/>
              <a:ext cx="1770403" cy="1487379"/>
            </a:xfrm>
            <a:prstGeom prst="round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2E11ABBB-9840-429E-8DC7-F2A005B22272}"/>
                </a:ext>
              </a:extLst>
            </p:cNvPr>
            <p:cNvSpPr txBox="1">
              <a:spLocks/>
            </p:cNvSpPr>
            <p:nvPr/>
          </p:nvSpPr>
          <p:spPr>
            <a:xfrm>
              <a:off x="2560864" y="4271093"/>
              <a:ext cx="4391138" cy="6658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nl-NL" sz="4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 max speed</a:t>
              </a: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27B38551-2500-4D4F-9157-DA36F1426C43}"/>
              </a:ext>
            </a:extLst>
          </p:cNvPr>
          <p:cNvSpPr txBox="1">
            <a:spLocks/>
          </p:cNvSpPr>
          <p:nvPr/>
        </p:nvSpPr>
        <p:spPr>
          <a:xfrm>
            <a:off x="6952002" y="1837524"/>
            <a:ext cx="5239997" cy="66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max speed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DD50AC7-EC76-41E4-B7C0-0EED08E03328}"/>
              </a:ext>
            </a:extLst>
          </p:cNvPr>
          <p:cNvSpPr txBox="1">
            <a:spLocks/>
          </p:cNvSpPr>
          <p:nvPr/>
        </p:nvSpPr>
        <p:spPr>
          <a:xfrm>
            <a:off x="2560864" y="1823810"/>
            <a:ext cx="4640036" cy="66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 acceleration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1DE81F-905D-ACA9-65F1-3B66391110B0}"/>
              </a:ext>
            </a:extLst>
          </p:cNvPr>
          <p:cNvSpPr txBox="1">
            <a:spLocks/>
          </p:cNvSpPr>
          <p:nvPr/>
        </p:nvSpPr>
        <p:spPr>
          <a:xfrm>
            <a:off x="6952001" y="3904314"/>
            <a:ext cx="5239997" cy="66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acceleration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6F314E-E35E-675E-AC04-09435B93C52B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Trade-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offs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75326-76D1-BBA0-1259-CDD225C2D264}"/>
              </a:ext>
            </a:extLst>
          </p:cNvPr>
          <p:cNvSpPr txBox="1"/>
          <p:nvPr/>
        </p:nvSpPr>
        <p:spPr>
          <a:xfrm>
            <a:off x="3060700" y="6381233"/>
            <a:ext cx="8978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dirty="0" err="1"/>
              <a:t>From</a:t>
            </a:r>
            <a:r>
              <a:rPr lang="nl-NL" dirty="0"/>
              <a:t>: Mario Kart SNES, </a:t>
            </a:r>
            <a:r>
              <a:rPr lang="nl-NL" dirty="0" err="1"/>
              <a:t>Nintento</a:t>
            </a:r>
            <a:r>
              <a:rPr lang="nl-NL" dirty="0"/>
              <a:t> (</a:t>
            </a:r>
            <a:r>
              <a:rPr lang="nl-NL" dirty="0" err="1"/>
              <a:t>Shigeru</a:t>
            </a:r>
            <a:r>
              <a:rPr lang="nl-NL" dirty="0"/>
              <a:t> </a:t>
            </a:r>
            <a:r>
              <a:rPr lang="nl-NL" dirty="0" err="1"/>
              <a:t>Miyamoto</a:t>
            </a:r>
            <a:r>
              <a:rPr lang="nl-NL" dirty="0"/>
              <a:t>, </a:t>
            </a:r>
            <a:r>
              <a:rPr lang="nl-NL" dirty="0" err="1"/>
              <a:t>Tadashi</a:t>
            </a:r>
            <a:r>
              <a:rPr lang="nl-NL" dirty="0"/>
              <a:t> </a:t>
            </a:r>
            <a:r>
              <a:rPr lang="nl-NL" dirty="0" err="1"/>
              <a:t>Sugiyama</a:t>
            </a:r>
            <a:r>
              <a:rPr lang="nl-NL" dirty="0"/>
              <a:t>, </a:t>
            </a:r>
            <a:r>
              <a:rPr lang="nl-NL" dirty="0" err="1"/>
              <a:t>Hideki</a:t>
            </a:r>
            <a:r>
              <a:rPr lang="nl-NL" dirty="0"/>
              <a:t> </a:t>
            </a:r>
            <a:r>
              <a:rPr lang="nl-NL" dirty="0" err="1"/>
              <a:t>Konno</a:t>
            </a:r>
            <a:r>
              <a:rPr lang="nl-NL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F6B44-DA64-D764-412E-D4BE17D89EE2}"/>
              </a:ext>
            </a:extLst>
          </p:cNvPr>
          <p:cNvSpPr/>
          <p:nvPr/>
        </p:nvSpPr>
        <p:spPr>
          <a:xfrm>
            <a:off x="100870" y="646280"/>
            <a:ext cx="8585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Example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practice</a:t>
            </a:r>
            <a:endParaRPr lang="nl-NL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06D275-F7CE-49D2-9264-8CA732861F32}"/>
              </a:ext>
            </a:extLst>
          </p:cNvPr>
          <p:cNvSpPr/>
          <p:nvPr/>
        </p:nvSpPr>
        <p:spPr>
          <a:xfrm>
            <a:off x="2839812" y="970542"/>
            <a:ext cx="6630759" cy="54150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BE612-7B05-459E-811B-D60EC40419AD}"/>
              </a:ext>
            </a:extLst>
          </p:cNvPr>
          <p:cNvSpPr/>
          <p:nvPr/>
        </p:nvSpPr>
        <p:spPr>
          <a:xfrm>
            <a:off x="3655332" y="1084535"/>
            <a:ext cx="5505450" cy="45910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BA9AD8-129D-4A66-8F74-364B7DD9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50" t="64044" r="26875" b="8511"/>
          <a:stretch/>
        </p:blipFill>
        <p:spPr>
          <a:xfrm>
            <a:off x="7683458" y="4351867"/>
            <a:ext cx="1413508" cy="1187539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B62F7-4F28-4FC0-8C7D-458D1DFD2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43" t="63957" r="1882" b="8598"/>
          <a:stretch/>
        </p:blipFill>
        <p:spPr>
          <a:xfrm>
            <a:off x="4021988" y="1265510"/>
            <a:ext cx="1413508" cy="1187539"/>
          </a:xfrm>
          <a:prstGeom prst="round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4438A87-566A-4863-AC5C-C35AAE53C75C}"/>
              </a:ext>
            </a:extLst>
          </p:cNvPr>
          <p:cNvSpPr txBox="1">
            <a:spLocks/>
          </p:cNvSpPr>
          <p:nvPr/>
        </p:nvSpPr>
        <p:spPr>
          <a:xfrm rot="16200000">
            <a:off x="1369516" y="3136319"/>
            <a:ext cx="3695700" cy="66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69C1C4-084F-4CEE-B56B-45721034A4C7}"/>
              </a:ext>
            </a:extLst>
          </p:cNvPr>
          <p:cNvSpPr txBox="1">
            <a:spLocks/>
          </p:cNvSpPr>
          <p:nvPr/>
        </p:nvSpPr>
        <p:spPr>
          <a:xfrm>
            <a:off x="4728742" y="5663901"/>
            <a:ext cx="3695700" cy="66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 speed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D67173-CD20-4076-847B-539149006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" t="12932" r="77656" b="59623"/>
          <a:stretch/>
        </p:blipFill>
        <p:spPr>
          <a:xfrm>
            <a:off x="5203508" y="2300000"/>
            <a:ext cx="1413508" cy="1187539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9D5919-3939-42CE-9B17-51D675C33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34" t="63371" r="52191" b="9184"/>
          <a:stretch/>
        </p:blipFill>
        <p:spPr>
          <a:xfrm>
            <a:off x="6408057" y="3302553"/>
            <a:ext cx="1413508" cy="1187539"/>
          </a:xfrm>
          <a:prstGeom prst="round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ED1331-1299-F54E-96F6-4837611A82A8}"/>
              </a:ext>
            </a:extLst>
          </p:cNvPr>
          <p:cNvSpPr/>
          <p:nvPr/>
        </p:nvSpPr>
        <p:spPr>
          <a:xfrm>
            <a:off x="88170" y="74205"/>
            <a:ext cx="858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Trade-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offs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295B1-27F3-4675-9B1A-0245DD2A4BB7}"/>
              </a:ext>
            </a:extLst>
          </p:cNvPr>
          <p:cNvSpPr txBox="1"/>
          <p:nvPr/>
        </p:nvSpPr>
        <p:spPr>
          <a:xfrm>
            <a:off x="3060700" y="6381233"/>
            <a:ext cx="8978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dirty="0" err="1"/>
              <a:t>From</a:t>
            </a:r>
            <a:r>
              <a:rPr lang="nl-NL" dirty="0"/>
              <a:t>: Mario Kart SNES, </a:t>
            </a:r>
            <a:r>
              <a:rPr lang="nl-NL" dirty="0" err="1"/>
              <a:t>Nintento</a:t>
            </a:r>
            <a:r>
              <a:rPr lang="nl-NL" dirty="0"/>
              <a:t> (</a:t>
            </a:r>
            <a:r>
              <a:rPr lang="nl-NL" dirty="0" err="1"/>
              <a:t>Shigeru</a:t>
            </a:r>
            <a:r>
              <a:rPr lang="nl-NL" dirty="0"/>
              <a:t> </a:t>
            </a:r>
            <a:r>
              <a:rPr lang="nl-NL" dirty="0" err="1"/>
              <a:t>Miyamoto</a:t>
            </a:r>
            <a:r>
              <a:rPr lang="nl-NL" dirty="0"/>
              <a:t>, </a:t>
            </a:r>
            <a:r>
              <a:rPr lang="nl-NL" dirty="0" err="1"/>
              <a:t>Tadashi</a:t>
            </a:r>
            <a:r>
              <a:rPr lang="nl-NL" dirty="0"/>
              <a:t> </a:t>
            </a:r>
            <a:r>
              <a:rPr lang="nl-NL" dirty="0" err="1"/>
              <a:t>Sugiyama</a:t>
            </a:r>
            <a:r>
              <a:rPr lang="nl-NL" dirty="0"/>
              <a:t>, </a:t>
            </a:r>
            <a:r>
              <a:rPr lang="nl-NL" dirty="0" err="1"/>
              <a:t>Hideki</a:t>
            </a:r>
            <a:r>
              <a:rPr lang="nl-NL" dirty="0"/>
              <a:t> </a:t>
            </a:r>
            <a:r>
              <a:rPr lang="nl-NL" dirty="0" err="1"/>
              <a:t>Konno</a:t>
            </a:r>
            <a:r>
              <a:rPr lang="nl-NL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59750-D2D2-DF0B-95E3-13CED0AA690D}"/>
              </a:ext>
            </a:extLst>
          </p:cNvPr>
          <p:cNvSpPr/>
          <p:nvPr/>
        </p:nvSpPr>
        <p:spPr>
          <a:xfrm>
            <a:off x="100870" y="646280"/>
            <a:ext cx="8585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Example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practice</a:t>
            </a:r>
            <a:endParaRPr lang="nl-NL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CF7E60-0482-4F6B-AED4-3632D3489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4"/>
          <a:stretch/>
        </p:blipFill>
        <p:spPr>
          <a:xfrm>
            <a:off x="1016000" y="1380043"/>
            <a:ext cx="4731657" cy="47278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39341-0E95-4D93-A483-2D545A17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858" y="1380042"/>
            <a:ext cx="4727843" cy="4727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127DAD-3DB6-4372-B7B1-F64B570B83E6}"/>
              </a:ext>
            </a:extLst>
          </p:cNvPr>
          <p:cNvGrpSpPr/>
          <p:nvPr/>
        </p:nvGrpSpPr>
        <p:grpSpPr>
          <a:xfrm>
            <a:off x="5021632" y="1064419"/>
            <a:ext cx="6527927" cy="902615"/>
            <a:chOff x="5021632" y="1016248"/>
            <a:chExt cx="6527927" cy="9026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8C82A7-81AA-4BFA-A13D-8F0F2EBF5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743" t="63957" r="1882" b="8598"/>
            <a:stretch/>
          </p:blipFill>
          <p:spPr>
            <a:xfrm>
              <a:off x="10475193" y="1016248"/>
              <a:ext cx="1074366" cy="902614"/>
            </a:xfrm>
            <a:prstGeom prst="round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E729FD-3C84-4A40-BC85-2A2334A3B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750" t="64044" r="26875" b="8511"/>
            <a:stretch/>
          </p:blipFill>
          <p:spPr>
            <a:xfrm>
              <a:off x="5021632" y="1016248"/>
              <a:ext cx="1074368" cy="902615"/>
            </a:xfrm>
            <a:prstGeom prst="round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72E666C-A9B4-3CB4-662A-46B31F03ACE3}"/>
              </a:ext>
            </a:extLst>
          </p:cNvPr>
          <p:cNvSpPr/>
          <p:nvPr/>
        </p:nvSpPr>
        <p:spPr>
          <a:xfrm>
            <a:off x="88170" y="74205"/>
            <a:ext cx="1075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Role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of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7F526-085B-30A3-76D8-B08DD524DD65}"/>
              </a:ext>
            </a:extLst>
          </p:cNvPr>
          <p:cNvSpPr txBox="1"/>
          <p:nvPr/>
        </p:nvSpPr>
        <p:spPr>
          <a:xfrm>
            <a:off x="3060700" y="6381233"/>
            <a:ext cx="8978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dirty="0" err="1"/>
              <a:t>From</a:t>
            </a:r>
            <a:r>
              <a:rPr lang="nl-NL" dirty="0"/>
              <a:t>: Mario Kart SNES, </a:t>
            </a:r>
            <a:r>
              <a:rPr lang="nl-NL" dirty="0" err="1"/>
              <a:t>Nintento</a:t>
            </a:r>
            <a:r>
              <a:rPr lang="nl-NL" dirty="0"/>
              <a:t> (</a:t>
            </a:r>
            <a:r>
              <a:rPr lang="nl-NL" dirty="0" err="1"/>
              <a:t>Shigeru</a:t>
            </a:r>
            <a:r>
              <a:rPr lang="nl-NL" dirty="0"/>
              <a:t> </a:t>
            </a:r>
            <a:r>
              <a:rPr lang="nl-NL" dirty="0" err="1"/>
              <a:t>Miyamoto</a:t>
            </a:r>
            <a:r>
              <a:rPr lang="nl-NL" dirty="0"/>
              <a:t>, </a:t>
            </a:r>
            <a:r>
              <a:rPr lang="nl-NL" dirty="0" err="1"/>
              <a:t>Tadashi</a:t>
            </a:r>
            <a:r>
              <a:rPr lang="nl-NL" dirty="0"/>
              <a:t> </a:t>
            </a:r>
            <a:r>
              <a:rPr lang="nl-NL" dirty="0" err="1"/>
              <a:t>Sugiyama</a:t>
            </a:r>
            <a:r>
              <a:rPr lang="nl-NL" dirty="0"/>
              <a:t>, </a:t>
            </a:r>
            <a:r>
              <a:rPr lang="nl-NL" dirty="0" err="1"/>
              <a:t>Hideki</a:t>
            </a:r>
            <a:r>
              <a:rPr lang="nl-NL" dirty="0"/>
              <a:t> </a:t>
            </a:r>
            <a:r>
              <a:rPr lang="nl-NL" dirty="0" err="1"/>
              <a:t>Konno</a:t>
            </a:r>
            <a:r>
              <a:rPr lang="nl-NL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4DBB9-3731-A49C-4FDC-4A79072139D6}"/>
              </a:ext>
            </a:extLst>
          </p:cNvPr>
          <p:cNvSpPr/>
          <p:nvPr/>
        </p:nvSpPr>
        <p:spPr>
          <a:xfrm>
            <a:off x="100870" y="646280"/>
            <a:ext cx="8585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Example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practice</a:t>
            </a:r>
            <a:endParaRPr lang="nl-NL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2B92B-BEDA-F3D3-1179-8F3C381AE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aic of morphological traits in phytoplankton. (A) One-dimensional ...">
            <a:extLst>
              <a:ext uri="{FF2B5EF4-FFF2-40B4-BE49-F238E27FC236}">
                <a16:creationId xmlns:a16="http://schemas.microsoft.com/office/drawing/2014/main" id="{B8902767-1172-C1F4-1941-56D03701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25" y="1174695"/>
            <a:ext cx="4434052" cy="54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D845C3-AD85-76D8-C264-B995630BABD3}"/>
              </a:ext>
            </a:extLst>
          </p:cNvPr>
          <p:cNvSpPr/>
          <p:nvPr/>
        </p:nvSpPr>
        <p:spPr>
          <a:xfrm>
            <a:off x="8575289" y="6340635"/>
            <a:ext cx="3849882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</a:rPr>
              <a:t>Pančić</a:t>
            </a:r>
            <a:r>
              <a:rPr lang="nl-NL" sz="2000" dirty="0">
                <a:solidFill>
                  <a:schemeClr val="tx1"/>
                </a:solidFill>
              </a:rPr>
              <a:t> &amp; </a:t>
            </a:r>
            <a:r>
              <a:rPr lang="nl-NL" sz="2000" dirty="0" err="1">
                <a:solidFill>
                  <a:schemeClr val="tx1"/>
                </a:solidFill>
              </a:rPr>
              <a:t>Kiørboe</a:t>
            </a:r>
            <a:r>
              <a:rPr lang="nl-NL" sz="2000" dirty="0">
                <a:solidFill>
                  <a:schemeClr val="tx1"/>
                </a:solidFill>
              </a:rPr>
              <a:t> 2018 </a:t>
            </a:r>
            <a:r>
              <a:rPr lang="nl-NL" sz="2000" dirty="0" err="1">
                <a:solidFill>
                  <a:schemeClr val="tx1"/>
                </a:solidFill>
              </a:rPr>
              <a:t>Biol</a:t>
            </a:r>
            <a:r>
              <a:rPr lang="nl-NL" sz="2000" dirty="0">
                <a:solidFill>
                  <a:schemeClr val="tx1"/>
                </a:solidFill>
              </a:rPr>
              <a:t>. </a:t>
            </a:r>
            <a:r>
              <a:rPr lang="nl-NL" sz="2000" dirty="0" err="1">
                <a:solidFill>
                  <a:schemeClr val="tx1"/>
                </a:solidFill>
              </a:rPr>
              <a:t>Rev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AC417D-6C71-6699-CD55-AFF5848B8060}"/>
              </a:ext>
            </a:extLst>
          </p:cNvPr>
          <p:cNvSpPr/>
          <p:nvPr/>
        </p:nvSpPr>
        <p:spPr>
          <a:xfrm>
            <a:off x="88170" y="74205"/>
            <a:ext cx="11519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Trait-based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ecology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Phytoplankton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C8C8B-4257-E58F-FED9-C6408ECDA8BE}"/>
              </a:ext>
            </a:extLst>
          </p:cNvPr>
          <p:cNvSpPr/>
          <p:nvPr/>
        </p:nvSpPr>
        <p:spPr>
          <a:xfrm>
            <a:off x="88170" y="686005"/>
            <a:ext cx="1210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Which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traits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help survival, and </a:t>
            </a:r>
            <a:r>
              <a:rPr lang="nl-NL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why</a:t>
            </a:r>
            <a:r>
              <a:rPr lang="nl-N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7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1236</Words>
  <Application>Microsoft Office PowerPoint</Application>
  <PresentationFormat>Widescreen</PresentationFormat>
  <Paragraphs>193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Yu Gothic</vt:lpstr>
      <vt:lpstr>Airal</vt:lpstr>
      <vt:lpstr>Arial</vt:lpstr>
      <vt:lpstr>Calibri</vt:lpstr>
      <vt:lpstr>Calibri Light</vt:lpstr>
      <vt:lpstr>Tempus Sans ITC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Waal, Dedmer van de</dc:creator>
  <cp:lastModifiedBy>Waal, Dedmer van de</cp:lastModifiedBy>
  <cp:revision>1</cp:revision>
  <dcterms:created xsi:type="dcterms:W3CDTF">2025-10-07T13:49:56Z</dcterms:created>
  <dcterms:modified xsi:type="dcterms:W3CDTF">2026-01-03T14:15:25Z</dcterms:modified>
</cp:coreProperties>
</file>